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ebp" ContentType="image/webp"/>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diagrams/data1.xml" ContentType="application/vnd.openxmlformats-officedocument.drawingml.diagramData+xml"/>
  <Override PartName="/ppt/presentation.xml" ContentType="application/vnd.openxmlformats-officedocument.presentationml.presentation.main+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47.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slideMasters/slideMaster1.xml" ContentType="application/vnd.openxmlformats-officedocument.presentationml.slideMaster+xml"/>
  <Override PartName="/ppt/slideLayouts/slideLayout21.xml" ContentType="application/vnd.openxmlformats-officedocument.presentationml.slideLayout+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ink/ink1.xml" ContentType="application/inkml+xml"/>
  <Override PartName="/ppt/diagrams/drawing1.xml" ContentType="application/vnd.ms-office.drawingml.diagramDrawing+xml"/>
  <Override PartName="/ppt/diagrams/colors1.xml" ContentType="application/vnd.openxmlformats-officedocument.drawingml.diagramColors+xml"/>
  <Override PartName="/ppt/diagrams/quickStyle1.xml" ContentType="application/vnd.openxmlformats-officedocument.drawingml.diagramStyle+xml"/>
  <Override PartName="/ppt/diagrams/layout1.xml" ContentType="application/vnd.openxmlformats-officedocument.drawingml.diagramLayout+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5" r:id="rId1"/>
  </p:sldMasterIdLst>
  <p:notesMasterIdLst>
    <p:notesMasterId r:id="rId25"/>
  </p:notesMasterIdLst>
  <p:sldIdLst>
    <p:sldId id="256" r:id="rId2"/>
    <p:sldId id="369" r:id="rId3"/>
    <p:sldId id="371" r:id="rId4"/>
    <p:sldId id="358" r:id="rId5"/>
    <p:sldId id="360" r:id="rId6"/>
    <p:sldId id="368" r:id="rId7"/>
    <p:sldId id="359" r:id="rId8"/>
    <p:sldId id="385" r:id="rId9"/>
    <p:sldId id="362" r:id="rId10"/>
    <p:sldId id="363" r:id="rId11"/>
    <p:sldId id="370" r:id="rId12"/>
    <p:sldId id="384" r:id="rId13"/>
    <p:sldId id="373" r:id="rId14"/>
    <p:sldId id="374" r:id="rId15"/>
    <p:sldId id="380" r:id="rId16"/>
    <p:sldId id="375" r:id="rId17"/>
    <p:sldId id="381" r:id="rId18"/>
    <p:sldId id="383" r:id="rId19"/>
    <p:sldId id="382" r:id="rId20"/>
    <p:sldId id="376" r:id="rId21"/>
    <p:sldId id="377" r:id="rId22"/>
    <p:sldId id="378" r:id="rId23"/>
    <p:sldId id="379" r:id="rId24"/>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28" autoAdjust="0"/>
    <p:restoredTop sz="94628"/>
  </p:normalViewPr>
  <p:slideViewPr>
    <p:cSldViewPr snapToGrid="0">
      <p:cViewPr varScale="1">
        <p:scale>
          <a:sx n="59" d="100"/>
          <a:sy n="59" d="100"/>
        </p:scale>
        <p:origin x="456" y="2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openxmlformats.org/officeDocument/2006/relationships/customXml" Target="../customXml/item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8150517-48C1-4954-B5CA-C094A09E6280}" type="doc">
      <dgm:prSet loTypeId="urn:microsoft.com/office/officeart/2008/layout/LinedList" loCatId="list" qsTypeId="urn:microsoft.com/office/officeart/2005/8/quickstyle/simple2" qsCatId="simple" csTypeId="urn:microsoft.com/office/officeart/2005/8/colors/accent1_2" csCatId="accent1"/>
      <dgm:spPr/>
      <dgm:t>
        <a:bodyPr/>
        <a:lstStyle/>
        <a:p>
          <a:endParaRPr lang="en-US"/>
        </a:p>
      </dgm:t>
    </dgm:pt>
    <dgm:pt modelId="{98C6F50A-CDE9-4A6A-9EBA-9241147F0768}">
      <dgm:prSet/>
      <dgm:spPr/>
      <dgm:t>
        <a:bodyPr/>
        <a:lstStyle/>
        <a:p>
          <a:r>
            <a:rPr lang="en-US" dirty="0"/>
            <a:t>This information is provided for educational purposes only and is not to be construed as legal advice. </a:t>
          </a:r>
        </a:p>
      </dgm:t>
    </dgm:pt>
    <dgm:pt modelId="{4715B1E5-5EE8-4880-81A2-2D646D24E23E}" type="parTrans" cxnId="{27F0AF23-0C39-4124-ACC8-02842D23F71F}">
      <dgm:prSet/>
      <dgm:spPr/>
      <dgm:t>
        <a:bodyPr/>
        <a:lstStyle/>
        <a:p>
          <a:endParaRPr lang="en-US"/>
        </a:p>
      </dgm:t>
    </dgm:pt>
    <dgm:pt modelId="{9DD41AA7-061F-4B41-BD04-BE4B3949E886}" type="sibTrans" cxnId="{27F0AF23-0C39-4124-ACC8-02842D23F71F}">
      <dgm:prSet/>
      <dgm:spPr/>
      <dgm:t>
        <a:bodyPr/>
        <a:lstStyle/>
        <a:p>
          <a:endParaRPr lang="en-US"/>
        </a:p>
      </dgm:t>
    </dgm:pt>
    <dgm:pt modelId="{6D34E13B-395D-4179-BE4F-74DDA218E3D2}">
      <dgm:prSet/>
      <dgm:spPr/>
      <dgm:t>
        <a:bodyPr/>
        <a:lstStyle/>
        <a:p>
          <a:r>
            <a:rPr lang="en-US" dirty="0"/>
            <a:t>For legal advice, please contact your municipal attorney.</a:t>
          </a:r>
        </a:p>
      </dgm:t>
    </dgm:pt>
    <dgm:pt modelId="{7FBD3C13-0CEE-4814-A181-FBED48873F27}" type="parTrans" cxnId="{A48F60AE-9F6E-4DBA-88B2-298768F7A22F}">
      <dgm:prSet/>
      <dgm:spPr/>
      <dgm:t>
        <a:bodyPr/>
        <a:lstStyle/>
        <a:p>
          <a:endParaRPr lang="en-US"/>
        </a:p>
      </dgm:t>
    </dgm:pt>
    <dgm:pt modelId="{C6D1B321-D4FC-49CC-A021-458A0CCBBD60}" type="sibTrans" cxnId="{A48F60AE-9F6E-4DBA-88B2-298768F7A22F}">
      <dgm:prSet/>
      <dgm:spPr/>
      <dgm:t>
        <a:bodyPr/>
        <a:lstStyle/>
        <a:p>
          <a:endParaRPr lang="en-US"/>
        </a:p>
      </dgm:t>
    </dgm:pt>
    <dgm:pt modelId="{0126E740-2215-407F-B7C5-192D1A6EF037}" type="pres">
      <dgm:prSet presAssocID="{E8150517-48C1-4954-B5CA-C094A09E6280}" presName="vert0" presStyleCnt="0">
        <dgm:presLayoutVars>
          <dgm:dir/>
          <dgm:animOne val="branch"/>
          <dgm:animLvl val="lvl"/>
        </dgm:presLayoutVars>
      </dgm:prSet>
      <dgm:spPr/>
    </dgm:pt>
    <dgm:pt modelId="{BF668D8C-B458-4362-8D86-BCEFB3B90605}" type="pres">
      <dgm:prSet presAssocID="{98C6F50A-CDE9-4A6A-9EBA-9241147F0768}" presName="thickLine" presStyleLbl="alignNode1" presStyleIdx="0" presStyleCnt="2"/>
      <dgm:spPr/>
    </dgm:pt>
    <dgm:pt modelId="{E25037C3-0F2D-4F65-8D4C-355B01710278}" type="pres">
      <dgm:prSet presAssocID="{98C6F50A-CDE9-4A6A-9EBA-9241147F0768}" presName="horz1" presStyleCnt="0"/>
      <dgm:spPr/>
    </dgm:pt>
    <dgm:pt modelId="{B80400CE-793D-4584-92E2-0036C7371F31}" type="pres">
      <dgm:prSet presAssocID="{98C6F50A-CDE9-4A6A-9EBA-9241147F0768}" presName="tx1" presStyleLbl="revTx" presStyleIdx="0" presStyleCnt="2"/>
      <dgm:spPr/>
    </dgm:pt>
    <dgm:pt modelId="{9872C593-14AA-408C-A264-A1EF2E235845}" type="pres">
      <dgm:prSet presAssocID="{98C6F50A-CDE9-4A6A-9EBA-9241147F0768}" presName="vert1" presStyleCnt="0"/>
      <dgm:spPr/>
    </dgm:pt>
    <dgm:pt modelId="{F6440BF6-6216-4DDF-973B-BCBFC880DC97}" type="pres">
      <dgm:prSet presAssocID="{6D34E13B-395D-4179-BE4F-74DDA218E3D2}" presName="thickLine" presStyleLbl="alignNode1" presStyleIdx="1" presStyleCnt="2"/>
      <dgm:spPr/>
    </dgm:pt>
    <dgm:pt modelId="{EDEECE51-0064-4789-A50C-C8ABEF54E717}" type="pres">
      <dgm:prSet presAssocID="{6D34E13B-395D-4179-BE4F-74DDA218E3D2}" presName="horz1" presStyleCnt="0"/>
      <dgm:spPr/>
    </dgm:pt>
    <dgm:pt modelId="{3C56E0F5-3521-407C-9691-15D81A941221}" type="pres">
      <dgm:prSet presAssocID="{6D34E13B-395D-4179-BE4F-74DDA218E3D2}" presName="tx1" presStyleLbl="revTx" presStyleIdx="1" presStyleCnt="2"/>
      <dgm:spPr/>
    </dgm:pt>
    <dgm:pt modelId="{FB0FBE85-3B9E-47CC-8F66-7CB1410A9E7D}" type="pres">
      <dgm:prSet presAssocID="{6D34E13B-395D-4179-BE4F-74DDA218E3D2}" presName="vert1" presStyleCnt="0"/>
      <dgm:spPr/>
    </dgm:pt>
  </dgm:ptLst>
  <dgm:cxnLst>
    <dgm:cxn modelId="{27F0AF23-0C39-4124-ACC8-02842D23F71F}" srcId="{E8150517-48C1-4954-B5CA-C094A09E6280}" destId="{98C6F50A-CDE9-4A6A-9EBA-9241147F0768}" srcOrd="0" destOrd="0" parTransId="{4715B1E5-5EE8-4880-81A2-2D646D24E23E}" sibTransId="{9DD41AA7-061F-4B41-BD04-BE4B3949E886}"/>
    <dgm:cxn modelId="{117E9A25-3E70-4863-A5BF-527A42DB64D8}" type="presOf" srcId="{E8150517-48C1-4954-B5CA-C094A09E6280}" destId="{0126E740-2215-407F-B7C5-192D1A6EF037}" srcOrd="0" destOrd="0" presId="urn:microsoft.com/office/officeart/2008/layout/LinedList"/>
    <dgm:cxn modelId="{BDB96B84-41FD-49FE-8249-46E4355610ED}" type="presOf" srcId="{98C6F50A-CDE9-4A6A-9EBA-9241147F0768}" destId="{B80400CE-793D-4584-92E2-0036C7371F31}" srcOrd="0" destOrd="0" presId="urn:microsoft.com/office/officeart/2008/layout/LinedList"/>
    <dgm:cxn modelId="{A48F60AE-9F6E-4DBA-88B2-298768F7A22F}" srcId="{E8150517-48C1-4954-B5CA-C094A09E6280}" destId="{6D34E13B-395D-4179-BE4F-74DDA218E3D2}" srcOrd="1" destOrd="0" parTransId="{7FBD3C13-0CEE-4814-A181-FBED48873F27}" sibTransId="{C6D1B321-D4FC-49CC-A021-458A0CCBBD60}"/>
    <dgm:cxn modelId="{87BB03BA-266A-4F32-83BB-16D95D88E309}" type="presOf" srcId="{6D34E13B-395D-4179-BE4F-74DDA218E3D2}" destId="{3C56E0F5-3521-407C-9691-15D81A941221}" srcOrd="0" destOrd="0" presId="urn:microsoft.com/office/officeart/2008/layout/LinedList"/>
    <dgm:cxn modelId="{27DE5CAF-FBF7-4819-825F-472283F65E99}" type="presParOf" srcId="{0126E740-2215-407F-B7C5-192D1A6EF037}" destId="{BF668D8C-B458-4362-8D86-BCEFB3B90605}" srcOrd="0" destOrd="0" presId="urn:microsoft.com/office/officeart/2008/layout/LinedList"/>
    <dgm:cxn modelId="{5EF3A8AD-32B5-4D29-92F0-4CCE44D716C9}" type="presParOf" srcId="{0126E740-2215-407F-B7C5-192D1A6EF037}" destId="{E25037C3-0F2D-4F65-8D4C-355B01710278}" srcOrd="1" destOrd="0" presId="urn:microsoft.com/office/officeart/2008/layout/LinedList"/>
    <dgm:cxn modelId="{D512130A-19B9-4DFB-A8A5-621FC585CB3A}" type="presParOf" srcId="{E25037C3-0F2D-4F65-8D4C-355B01710278}" destId="{B80400CE-793D-4584-92E2-0036C7371F31}" srcOrd="0" destOrd="0" presId="urn:microsoft.com/office/officeart/2008/layout/LinedList"/>
    <dgm:cxn modelId="{A94C94CF-D31D-45EF-A2BA-3B01B4CCFC90}" type="presParOf" srcId="{E25037C3-0F2D-4F65-8D4C-355B01710278}" destId="{9872C593-14AA-408C-A264-A1EF2E235845}" srcOrd="1" destOrd="0" presId="urn:microsoft.com/office/officeart/2008/layout/LinedList"/>
    <dgm:cxn modelId="{8EDC6E29-536B-4E5F-BB85-EDEF17ADDB26}" type="presParOf" srcId="{0126E740-2215-407F-B7C5-192D1A6EF037}" destId="{F6440BF6-6216-4DDF-973B-BCBFC880DC97}" srcOrd="2" destOrd="0" presId="urn:microsoft.com/office/officeart/2008/layout/LinedList"/>
    <dgm:cxn modelId="{EA233665-189E-405A-9E29-BD6A77D97E05}" type="presParOf" srcId="{0126E740-2215-407F-B7C5-192D1A6EF037}" destId="{EDEECE51-0064-4789-A50C-C8ABEF54E717}" srcOrd="3" destOrd="0" presId="urn:microsoft.com/office/officeart/2008/layout/LinedList"/>
    <dgm:cxn modelId="{8238FC58-4128-4412-8DCE-22F2E4B7F688}" type="presParOf" srcId="{EDEECE51-0064-4789-A50C-C8ABEF54E717}" destId="{3C56E0F5-3521-407C-9691-15D81A941221}" srcOrd="0" destOrd="0" presId="urn:microsoft.com/office/officeart/2008/layout/LinedList"/>
    <dgm:cxn modelId="{991D589F-FA9C-4DBF-9286-B48A7196E96A}" type="presParOf" srcId="{EDEECE51-0064-4789-A50C-C8ABEF54E717}" destId="{FB0FBE85-3B9E-47CC-8F66-7CB1410A9E7D}"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668D8C-B458-4362-8D86-BCEFB3B90605}">
      <dsp:nvSpPr>
        <dsp:cNvPr id="0" name=""/>
        <dsp:cNvSpPr/>
      </dsp:nvSpPr>
      <dsp:spPr>
        <a:xfrm>
          <a:off x="0" y="0"/>
          <a:ext cx="578097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B80400CE-793D-4584-92E2-0036C7371F31}">
      <dsp:nvSpPr>
        <dsp:cNvPr id="0" name=""/>
        <dsp:cNvSpPr/>
      </dsp:nvSpPr>
      <dsp:spPr>
        <a:xfrm>
          <a:off x="0" y="0"/>
          <a:ext cx="5780975" cy="19293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kern="1200" dirty="0"/>
            <a:t>This information is provided for educational purposes only and is not to be construed as legal advice. </a:t>
          </a:r>
        </a:p>
      </dsp:txBody>
      <dsp:txXfrm>
        <a:off x="0" y="0"/>
        <a:ext cx="5780975" cy="1929384"/>
      </dsp:txXfrm>
    </dsp:sp>
    <dsp:sp modelId="{F6440BF6-6216-4DDF-973B-BCBFC880DC97}">
      <dsp:nvSpPr>
        <dsp:cNvPr id="0" name=""/>
        <dsp:cNvSpPr/>
      </dsp:nvSpPr>
      <dsp:spPr>
        <a:xfrm>
          <a:off x="0" y="1929384"/>
          <a:ext cx="578097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3C56E0F5-3521-407C-9691-15D81A941221}">
      <dsp:nvSpPr>
        <dsp:cNvPr id="0" name=""/>
        <dsp:cNvSpPr/>
      </dsp:nvSpPr>
      <dsp:spPr>
        <a:xfrm>
          <a:off x="0" y="1929384"/>
          <a:ext cx="5780975" cy="19293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kern="1200" dirty="0"/>
            <a:t>For legal advice, please contact your municipal attorney.</a:t>
          </a:r>
        </a:p>
      </dsp:txBody>
      <dsp:txXfrm>
        <a:off x="0" y="1929384"/>
        <a:ext cx="5780975" cy="1929384"/>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1-01T16:22:31.233"/>
    </inkml:context>
    <inkml:brush xml:id="br0">
      <inkml:brushProperty name="width" value="0.1" units="cm"/>
      <inkml:brushProperty name="height" value="0.1" units="cm"/>
      <inkml:brushProperty name="color" value="#E71224"/>
    </inkml:brush>
  </inkml:definitions>
  <inkml:trace contextRef="#ctx0" brushRef="#br0">1 0 24560,'0'4733'0,"6239"-4733"0,-6239-4733 0,-6239 4733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dirty="0"/>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D5D22058-EA2E-4084-9B22-954244B271E0}" type="datetimeFigureOut">
              <a:rPr lang="en-US" smtClean="0"/>
              <a:t>1/6/2026</a:t>
            </a:fld>
            <a:endParaRPr lang="en-US" dirty="0"/>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9" tIns="47114" rIns="94229" bIns="47114" rtlCol="0" anchor="ctr"/>
          <a:lstStyle/>
          <a:p>
            <a:endParaRPr lang="en-US" dirty="0"/>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30DABE39-F48F-4124-B5C9-9CE4EB68FE5E}" type="slidenum">
              <a:rPr lang="en-US" smtClean="0"/>
              <a:t>‹#›</a:t>
            </a:fld>
            <a:endParaRPr lang="en-US" dirty="0"/>
          </a:p>
        </p:txBody>
      </p:sp>
    </p:spTree>
    <p:extLst>
      <p:ext uri="{BB962C8B-B14F-4D97-AF65-F5344CB8AC3E}">
        <p14:creationId xmlns:p14="http://schemas.microsoft.com/office/powerpoint/2010/main" val="1219338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0DABE39-F48F-4124-B5C9-9CE4EB68FE5E}" type="slidenum">
              <a:rPr lang="en-US" smtClean="0"/>
              <a:t>8</a:t>
            </a:fld>
            <a:endParaRPr lang="en-US" dirty="0"/>
          </a:p>
        </p:txBody>
      </p:sp>
    </p:spTree>
    <p:extLst>
      <p:ext uri="{BB962C8B-B14F-4D97-AF65-F5344CB8AC3E}">
        <p14:creationId xmlns:p14="http://schemas.microsoft.com/office/powerpoint/2010/main" val="40601312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F1C5CE-222C-4659-9A99-B99FC42AF6EC}" type="slidenum">
              <a:rPr lang="en-US" smtClean="0"/>
              <a:t>9</a:t>
            </a:fld>
            <a:endParaRPr lang="en-US" dirty="0"/>
          </a:p>
        </p:txBody>
      </p:sp>
    </p:spTree>
    <p:extLst>
      <p:ext uri="{BB962C8B-B14F-4D97-AF65-F5344CB8AC3E}">
        <p14:creationId xmlns:p14="http://schemas.microsoft.com/office/powerpoint/2010/main" val="35992595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F1C5CE-222C-4659-9A99-B99FC42AF6EC}" type="slidenum">
              <a:rPr lang="en-US" smtClean="0"/>
              <a:t>10</a:t>
            </a:fld>
            <a:endParaRPr lang="en-US" dirty="0"/>
          </a:p>
        </p:txBody>
      </p:sp>
    </p:spTree>
    <p:extLst>
      <p:ext uri="{BB962C8B-B14F-4D97-AF65-F5344CB8AC3E}">
        <p14:creationId xmlns:p14="http://schemas.microsoft.com/office/powerpoint/2010/main" val="9950808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DABE39-F48F-4124-B5C9-9CE4EB68FE5E}" type="slidenum">
              <a:rPr lang="en-US" smtClean="0"/>
              <a:t>17</a:t>
            </a:fld>
            <a:endParaRPr lang="en-US" dirty="0"/>
          </a:p>
        </p:txBody>
      </p:sp>
    </p:spTree>
    <p:extLst>
      <p:ext uri="{BB962C8B-B14F-4D97-AF65-F5344CB8AC3E}">
        <p14:creationId xmlns:p14="http://schemas.microsoft.com/office/powerpoint/2010/main" val="405247618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Photo 1">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411480"/>
            <a:ext cx="5330952" cy="3739896"/>
          </a:xfrm>
        </p:spPr>
        <p:txBody>
          <a:bodyPr vert="horz" lIns="91440" tIns="45720" rIns="91440" bIns="45720" rtlCol="0" anchor="t">
            <a:normAutofit/>
          </a:bodyPr>
          <a:lstStyle>
            <a:lvl1pPr>
              <a:defRPr lang="en-US" sz="6200" dirty="0">
                <a:solidFill>
                  <a:schemeClr val="tx2"/>
                </a:soli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4873752"/>
            <a:ext cx="4517136" cy="1380744"/>
          </a:xfrm>
        </p:spPr>
        <p:txBody>
          <a:bodyPr vert="horz" lIns="91440" tIns="45720" rIns="91440" bIns="45720" rtlCol="0" anchor="b">
            <a:normAutofit/>
          </a:bodyPr>
          <a:lstStyle>
            <a:lvl1pPr marL="0" indent="0">
              <a:buNone/>
              <a:defRPr lang="en-US" dirty="0">
                <a:solidFill>
                  <a:schemeClr val="tx2"/>
                </a:solidFill>
              </a:defRPr>
            </a:lvl1pPr>
          </a:lstStyle>
          <a:p>
            <a:pPr lvl="0"/>
            <a:r>
              <a:rPr lang="en-US" dirty="0"/>
              <a:t>Click to edit Master subtitle style</a:t>
            </a:r>
          </a:p>
        </p:txBody>
      </p:sp>
      <p:sp>
        <p:nvSpPr>
          <p:cNvPr id="10" name="Picture Placeholder 6">
            <a:extLst>
              <a:ext uri="{FF2B5EF4-FFF2-40B4-BE49-F238E27FC236}">
                <a16:creationId xmlns:a16="http://schemas.microsoft.com/office/drawing/2014/main" id="{DEE3B02A-3B83-3083-3F07-26E25C6C135D}"/>
              </a:ext>
            </a:extLst>
          </p:cNvPr>
          <p:cNvSpPr>
            <a:spLocks noGrp="1"/>
          </p:cNvSpPr>
          <p:nvPr>
            <p:ph type="pic" sz="quarter" idx="13" hasCustomPrompt="1"/>
          </p:nvPr>
        </p:nvSpPr>
        <p:spPr>
          <a:xfrm>
            <a:off x="6517248" y="0"/>
            <a:ext cx="5674753" cy="6399152"/>
          </a:xfrm>
          <a:custGeom>
            <a:avLst/>
            <a:gdLst>
              <a:gd name="connsiteX0" fmla="*/ 0 w 5674753"/>
              <a:gd name="connsiteY0" fmla="*/ 0 h 6399152"/>
              <a:gd name="connsiteX1" fmla="*/ 5674753 w 5674753"/>
              <a:gd name="connsiteY1" fmla="*/ 0 h 6399152"/>
              <a:gd name="connsiteX2" fmla="*/ 5674753 w 5674753"/>
              <a:gd name="connsiteY2" fmla="*/ 6399152 h 6399152"/>
              <a:gd name="connsiteX3" fmla="*/ 601996 w 5674753"/>
              <a:gd name="connsiteY3" fmla="*/ 6399152 h 6399152"/>
              <a:gd name="connsiteX4" fmla="*/ 0 w 5674753"/>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4753" h="6399152">
                <a:moveTo>
                  <a:pt x="0" y="0"/>
                </a:moveTo>
                <a:lnTo>
                  <a:pt x="5674753" y="0"/>
                </a:lnTo>
                <a:lnTo>
                  <a:pt x="5674753" y="6399152"/>
                </a:lnTo>
                <a:lnTo>
                  <a:pt x="601996" y="6399152"/>
                </a:lnTo>
                <a:cubicBezTo>
                  <a:pt x="269523" y="6399152"/>
                  <a:pt x="0" y="6129629"/>
                  <a:pt x="0" y="5797156"/>
                </a:cubicBezTo>
                <a:close/>
              </a:path>
            </a:pathLst>
          </a:custGeom>
          <a:blipFill dpi="0" rotWithShape="1">
            <a:blip r:embed="rId2"/>
            <a:srcRect/>
            <a:stretch>
              <a:fillRect/>
            </a:stretch>
          </a:blipFill>
        </p:spPr>
        <p:txBody>
          <a:bodyPr wrap="square">
            <a:noAutofit/>
          </a:bodyPr>
          <a:lstStyle>
            <a:lvl1pPr marL="0" indent="0">
              <a:buNone/>
              <a:defRPr/>
            </a:lvl1pPr>
          </a:lstStyle>
          <a:p>
            <a:r>
              <a:rPr lang="en-US" dirty="0"/>
              <a: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effectLst/>
              </a:defRPr>
            </a:lvl1pPr>
          </a:lstStyle>
          <a:p>
            <a:fld id="{EF118477-BA54-4B0E-9EC5-D8568300CAF2}" type="datetime1">
              <a:rPr lang="en-US" smtClean="0"/>
              <a:t>1/6/2026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448337303"/>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478E53AA-13B8-469A-87B0-FF7C74E1EADE}" type="datetime1">
              <a:rPr lang="en-US" smtClean="0"/>
              <a:t>1/6/2026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6160885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Photo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269480" y="411480"/>
            <a:ext cx="4361688" cy="3968496"/>
          </a:xfrm>
        </p:spPr>
        <p:txBody>
          <a:bodyPr vert="horz" lIns="91440" tIns="45720" rIns="91440" bIns="45720" rtlCol="0" anchor="t">
            <a:normAutofit/>
          </a:bodyPr>
          <a:lstStyle>
            <a:lvl1pPr>
              <a:defRPr lang="en-US" sz="4800" dirty="0">
                <a:solidFill>
                  <a:schemeClr val="tx2"/>
                </a:soli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269480" y="4873752"/>
            <a:ext cx="4206240" cy="1380744"/>
          </a:xfrm>
        </p:spPr>
        <p:txBody>
          <a:bodyPr vert="horz" lIns="91440" tIns="45720" rIns="91440" bIns="45720" rtlCol="0" anchor="b">
            <a:normAutofit/>
          </a:bodyPr>
          <a:lstStyle>
            <a:lvl1pPr marL="0" indent="0">
              <a:buNone/>
              <a:defRPr lang="en-US" dirty="0">
                <a:solidFill>
                  <a:schemeClr val="tx2"/>
                </a:solidFill>
              </a:defRPr>
            </a:lvl1pPr>
          </a:lstStyle>
          <a:p>
            <a:pPr lvl="0"/>
            <a:r>
              <a:rPr lang="en-US" dirty="0"/>
              <a:t>Click to edit Master subtitle style</a:t>
            </a:r>
          </a:p>
        </p:txBody>
      </p:sp>
      <p:sp>
        <p:nvSpPr>
          <p:cNvPr id="11" name="Picture Placeholder 6">
            <a:extLst>
              <a:ext uri="{FF2B5EF4-FFF2-40B4-BE49-F238E27FC236}">
                <a16:creationId xmlns:a16="http://schemas.microsoft.com/office/drawing/2014/main" id="{1D6AB98B-BD95-F9FC-BB22-1A89B6EE3246}"/>
              </a:ext>
            </a:extLst>
          </p:cNvPr>
          <p:cNvSpPr>
            <a:spLocks noGrp="1"/>
          </p:cNvSpPr>
          <p:nvPr>
            <p:ph type="pic" sz="quarter" idx="13" hasCustomPrompt="1"/>
          </p:nvPr>
        </p:nvSpPr>
        <p:spPr>
          <a:xfrm>
            <a:off x="0" y="0"/>
            <a:ext cx="6604503" cy="6399152"/>
          </a:xfrm>
          <a:custGeom>
            <a:avLst/>
            <a:gdLst>
              <a:gd name="connsiteX0" fmla="*/ 0 w 6604503"/>
              <a:gd name="connsiteY0" fmla="*/ 0 h 6399152"/>
              <a:gd name="connsiteX1" fmla="*/ 6604503 w 6604503"/>
              <a:gd name="connsiteY1" fmla="*/ 0 h 6399152"/>
              <a:gd name="connsiteX2" fmla="*/ 6604503 w 6604503"/>
              <a:gd name="connsiteY2" fmla="*/ 5797156 h 6399152"/>
              <a:gd name="connsiteX3" fmla="*/ 6002507 w 6604503"/>
              <a:gd name="connsiteY3" fmla="*/ 6399152 h 6399152"/>
              <a:gd name="connsiteX4" fmla="*/ 0 w 6604503"/>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04503" h="6399152">
                <a:moveTo>
                  <a:pt x="0" y="0"/>
                </a:moveTo>
                <a:lnTo>
                  <a:pt x="6604503" y="0"/>
                </a:lnTo>
                <a:lnTo>
                  <a:pt x="6604503" y="5797156"/>
                </a:lnTo>
                <a:cubicBezTo>
                  <a:pt x="6604503" y="6129629"/>
                  <a:pt x="6334980" y="6399152"/>
                  <a:pt x="6002507" y="6399152"/>
                </a:cubicBezTo>
                <a:lnTo>
                  <a:pt x="0" y="6399152"/>
                </a:lnTo>
                <a:close/>
              </a:path>
            </a:pathLst>
          </a:custGeom>
          <a:blipFill dpi="0" rotWithShape="1">
            <a:blip r:embed="rId2">
              <a:alphaModFix amt="75000"/>
            </a:blip>
            <a:srcRect/>
            <a:stretch>
              <a:fillRect/>
            </a:stretch>
          </a:blipFill>
        </p:spPr>
        <p:txBody>
          <a:bodyPr wrap="square">
            <a:noAutofit/>
          </a:bodyPr>
          <a:lstStyle>
            <a:lvl1pPr marL="0" indent="0">
              <a:buNone/>
              <a:defRPr/>
            </a:lvl1pPr>
          </a:lstStyle>
          <a:p>
            <a:r>
              <a:rPr lang="en-US" dirty="0"/>
              <a: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effectLst/>
              </a:defRPr>
            </a:lvl1pPr>
          </a:lstStyle>
          <a:p>
            <a:fld id="{5B3B0F7F-6AD6-4AF0-8BB1-D49CE0F9F622}" type="datetime1">
              <a:rPr lang="en-US" smtClean="0"/>
              <a:t>1/6/2026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102693647"/>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Photo 3">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411480"/>
            <a:ext cx="4590288" cy="3739896"/>
          </a:xfrm>
        </p:spPr>
        <p:txBody>
          <a:bodyPr vert="horz" lIns="91440" tIns="45720" rIns="91440" bIns="45720" rtlCol="0" anchor="t">
            <a:normAutofit/>
          </a:bodyPr>
          <a:lstStyle>
            <a:lvl1pPr>
              <a:defRPr lang="en-US" sz="5000" dirty="0">
                <a:solidFill>
                  <a:schemeClr val="tx2"/>
                </a:soli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4873752"/>
            <a:ext cx="4206240" cy="1380744"/>
          </a:xfrm>
        </p:spPr>
        <p:txBody>
          <a:bodyPr vert="horz" lIns="91440" tIns="45720" rIns="91440" bIns="45720" rtlCol="0" anchor="b">
            <a:normAutofit/>
          </a:bodyPr>
          <a:lstStyle>
            <a:lvl1pPr marL="0" indent="0">
              <a:buNone/>
              <a:defRPr lang="en-US" dirty="0">
                <a:solidFill>
                  <a:schemeClr val="tx2"/>
                </a:solidFill>
              </a:defRPr>
            </a:lvl1pPr>
          </a:lstStyle>
          <a:p>
            <a:pPr lvl="0"/>
            <a:r>
              <a:rPr lang="en-US" dirty="0"/>
              <a:t>Click to edit Master subtitle style</a:t>
            </a:r>
          </a:p>
        </p:txBody>
      </p:sp>
      <p:sp>
        <p:nvSpPr>
          <p:cNvPr id="15" name="Picture Placeholder 6">
            <a:extLst>
              <a:ext uri="{FF2B5EF4-FFF2-40B4-BE49-F238E27FC236}">
                <a16:creationId xmlns:a16="http://schemas.microsoft.com/office/drawing/2014/main" id="{3D161DAC-42AF-C3D9-37A1-04B90F30DEED}"/>
              </a:ext>
            </a:extLst>
          </p:cNvPr>
          <p:cNvSpPr>
            <a:spLocks noGrp="1"/>
          </p:cNvSpPr>
          <p:nvPr>
            <p:ph type="pic" sz="quarter" idx="13" hasCustomPrompt="1"/>
          </p:nvPr>
        </p:nvSpPr>
        <p:spPr>
          <a:xfrm>
            <a:off x="5586160" y="0"/>
            <a:ext cx="6605841" cy="6399152"/>
          </a:xfrm>
          <a:custGeom>
            <a:avLst/>
            <a:gdLst>
              <a:gd name="connsiteX0" fmla="*/ 0 w 6605841"/>
              <a:gd name="connsiteY0" fmla="*/ 0 h 6399152"/>
              <a:gd name="connsiteX1" fmla="*/ 6605841 w 6605841"/>
              <a:gd name="connsiteY1" fmla="*/ 0 h 6399152"/>
              <a:gd name="connsiteX2" fmla="*/ 6605841 w 6605841"/>
              <a:gd name="connsiteY2" fmla="*/ 6399152 h 6399152"/>
              <a:gd name="connsiteX3" fmla="*/ 601995 w 6605841"/>
              <a:gd name="connsiteY3" fmla="*/ 6399152 h 6399152"/>
              <a:gd name="connsiteX4" fmla="*/ 0 w 6605841"/>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05841" h="6399152">
                <a:moveTo>
                  <a:pt x="0" y="0"/>
                </a:moveTo>
                <a:lnTo>
                  <a:pt x="6605841" y="0"/>
                </a:lnTo>
                <a:lnTo>
                  <a:pt x="6605841" y="6399152"/>
                </a:lnTo>
                <a:lnTo>
                  <a:pt x="601995" y="6399152"/>
                </a:lnTo>
                <a:cubicBezTo>
                  <a:pt x="269522" y="6399152"/>
                  <a:pt x="0" y="6129629"/>
                  <a:pt x="0" y="5797156"/>
                </a:cubicBezTo>
                <a:close/>
              </a:path>
            </a:pathLst>
          </a:custGeom>
          <a:blipFill dpi="0" rotWithShape="1">
            <a:blip r:embed="rId2">
              <a:alphaModFix amt="75000"/>
            </a:blip>
            <a:srcRect/>
            <a:stretch>
              <a:fillRect/>
            </a:stretch>
          </a:blipFill>
        </p:spPr>
        <p:txBody>
          <a:bodyPr wrap="square">
            <a:noAutofit/>
          </a:bodyPr>
          <a:lstStyle>
            <a:lvl1pPr marL="0" indent="0">
              <a:buNone/>
              <a:defRPr/>
            </a:lvl1pPr>
          </a:lstStyle>
          <a:p>
            <a:r>
              <a:rPr lang="en-US" dirty="0"/>
              <a: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effectLst/>
              </a:defRPr>
            </a:lvl1pPr>
          </a:lstStyle>
          <a:p>
            <a:fld id="{016F69B6-6D5E-4363-B374-18E94027D1E6}" type="datetime1">
              <a:rPr lang="en-US" smtClean="0"/>
              <a:t>1/6/2026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874832504"/>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Photo 4">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5276088"/>
            <a:ext cx="11347704" cy="786384"/>
          </a:xfrm>
        </p:spPr>
        <p:txBody>
          <a:bodyPr vert="horz" lIns="91440" tIns="45720" rIns="91440" bIns="45720" rtlCol="0" anchor="b">
            <a:normAutofit/>
          </a:bodyPr>
          <a:lstStyle>
            <a:lvl1pPr>
              <a:defRPr lang="en-US" sz="4400" dirty="0">
                <a:solidFill>
                  <a:schemeClr val="tx2"/>
                </a:soli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5980176"/>
            <a:ext cx="11347704" cy="530352"/>
          </a:xfrm>
        </p:spPr>
        <p:txBody>
          <a:bodyPr vert="horz" lIns="91440" tIns="45720" rIns="91440" bIns="45720" rtlCol="0" anchor="ctr">
            <a:normAutofit/>
          </a:bodyPr>
          <a:lstStyle>
            <a:lvl1pPr marL="0" indent="0">
              <a:buNone/>
              <a:defRPr lang="en-US" dirty="0">
                <a:solidFill>
                  <a:schemeClr val="tx2"/>
                </a:solidFill>
              </a:defRPr>
            </a:lvl1pPr>
          </a:lstStyle>
          <a:p>
            <a:pPr lvl="0"/>
            <a:r>
              <a:rPr lang="en-US" dirty="0"/>
              <a:t>Click to edit Master subtitle style</a:t>
            </a:r>
          </a:p>
        </p:txBody>
      </p:sp>
      <p:sp>
        <p:nvSpPr>
          <p:cNvPr id="9" name="Picture Placeholder 8">
            <a:extLst>
              <a:ext uri="{FF2B5EF4-FFF2-40B4-BE49-F238E27FC236}">
                <a16:creationId xmlns:a16="http://schemas.microsoft.com/office/drawing/2014/main" id="{A9E06FED-92D3-C4D6-28D7-600D842F7AC3}"/>
              </a:ext>
            </a:extLst>
          </p:cNvPr>
          <p:cNvSpPr>
            <a:spLocks noGrp="1"/>
          </p:cNvSpPr>
          <p:nvPr>
            <p:ph type="pic" sz="quarter" idx="13" hasCustomPrompt="1"/>
          </p:nvPr>
        </p:nvSpPr>
        <p:spPr>
          <a:xfrm>
            <a:off x="0" y="0"/>
            <a:ext cx="11733150" cy="5135804"/>
          </a:xfrm>
          <a:custGeom>
            <a:avLst/>
            <a:gdLst>
              <a:gd name="connsiteX0" fmla="*/ 0 w 11733150"/>
              <a:gd name="connsiteY0" fmla="*/ 0 h 5135804"/>
              <a:gd name="connsiteX1" fmla="*/ 11733150 w 11733150"/>
              <a:gd name="connsiteY1" fmla="*/ 0 h 5135804"/>
              <a:gd name="connsiteX2" fmla="*/ 11733150 w 11733150"/>
              <a:gd name="connsiteY2" fmla="*/ 4533808 h 5135804"/>
              <a:gd name="connsiteX3" fmla="*/ 11131154 w 11733150"/>
              <a:gd name="connsiteY3" fmla="*/ 5135804 h 5135804"/>
              <a:gd name="connsiteX4" fmla="*/ 0 w 11733150"/>
              <a:gd name="connsiteY4" fmla="*/ 5135804 h 51358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33150" h="5135804">
                <a:moveTo>
                  <a:pt x="0" y="0"/>
                </a:moveTo>
                <a:lnTo>
                  <a:pt x="11733150" y="0"/>
                </a:lnTo>
                <a:lnTo>
                  <a:pt x="11733150" y="4533808"/>
                </a:lnTo>
                <a:cubicBezTo>
                  <a:pt x="11733150" y="4866281"/>
                  <a:pt x="11463627" y="5135804"/>
                  <a:pt x="11131154" y="5135804"/>
                </a:cubicBezTo>
                <a:lnTo>
                  <a:pt x="0" y="5135804"/>
                </a:lnTo>
                <a:close/>
              </a:path>
            </a:pathLst>
          </a:custGeom>
          <a:blipFill dpi="0" rotWithShape="1">
            <a:blip r:embed="rId2">
              <a:alphaModFix amt="75000"/>
            </a:blip>
            <a:srcRect/>
            <a:stretch>
              <a:fillRect/>
            </a:stretch>
          </a:blipFill>
        </p:spPr>
        <p:txBody>
          <a:bodyPr wrap="square">
            <a:noAutofit/>
          </a:bodyPr>
          <a:lstStyle>
            <a:lvl1pPr marL="0" indent="0">
              <a:buNone/>
              <a:defRPr/>
            </a:lvl1pPr>
          </a:lstStyle>
          <a:p>
            <a:r>
              <a:rPr lang="en-US" dirty="0"/>
              <a:t>.</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137160" y="6519672"/>
            <a:ext cx="3494314" cy="365125"/>
          </a:xfrm>
        </p:spPr>
        <p:txBody>
          <a:bodyPr/>
          <a:lstStyle>
            <a:lvl1pPr>
              <a:defRPr>
                <a:solidFill>
                  <a:schemeClr val="tx2"/>
                </a:solidFill>
                <a:effectLst/>
              </a:defRPr>
            </a:lvl1pPr>
          </a:lstStyle>
          <a:p>
            <a:fld id="{4DEE5A9B-1189-4B03-AA34-8ABCB3EDCE59}" type="datetime1">
              <a:rPr lang="en-US" smtClean="0"/>
              <a:t>1/6/2026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8876521" y="6519672"/>
            <a:ext cx="2805405" cy="365125"/>
          </a:xfrm>
        </p:spPr>
        <p:txBody>
          <a:bodyPr/>
          <a:lstStyle>
            <a:lvl1pPr>
              <a:defRPr>
                <a:solidFill>
                  <a:schemeClr val="tx2"/>
                </a:solidFill>
                <a:effectLst/>
              </a:defRPr>
            </a:lvl1p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632162" y="6519672"/>
            <a:ext cx="429207" cy="365125"/>
          </a:xfrm>
        </p:spPr>
        <p:txBody>
          <a:bodyPr/>
          <a:lstStyle>
            <a:lvl1pPr>
              <a:defRPr>
                <a:solidFill>
                  <a:schemeClr val="tx2"/>
                </a:solidFill>
                <a:effectLst/>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509581362"/>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1">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493776"/>
            <a:ext cx="8028432" cy="4325112"/>
          </a:xfrm>
        </p:spPr>
        <p:txBody>
          <a:bodyPr vert="horz" lIns="91440" tIns="45720" rIns="91440" bIns="45720" rtlCol="0" anchor="t">
            <a:normAutofit/>
          </a:bodyPr>
          <a:lstStyle>
            <a:lvl1pPr>
              <a:defRPr lang="en-US" sz="8000" dirty="0">
                <a:solidFill>
                  <a:schemeClr val="tx2"/>
                </a:soli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5065776"/>
            <a:ext cx="5431536" cy="1188720"/>
          </a:xfrm>
        </p:spPr>
        <p:txBody>
          <a:bodyPr vert="horz" lIns="91440" tIns="45720" rIns="91440" bIns="45720" rtlCol="0" anchor="b">
            <a:normAutofit/>
          </a:bodyPr>
          <a:lstStyle>
            <a:lvl1pPr marL="0" indent="0">
              <a:buNone/>
              <a:defRPr lang="en-US" dirty="0">
                <a:solidFill>
                  <a:schemeClr val="tx2"/>
                </a:solidFill>
              </a:defRPr>
            </a:lvl1pPr>
          </a:lstStyle>
          <a:p>
            <a:pPr lvl="0"/>
            <a:r>
              <a:rPr lang="en-US" dirty="0"/>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defRPr>
            </a:lvl1pPr>
          </a:lstStyle>
          <a:p>
            <a:fld id="{FED32A50-3A67-42D0-AFC3-9798A621A2DF}" type="datetime1">
              <a:rPr lang="en-US" smtClean="0"/>
              <a:t>1/6/2026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863063384"/>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408176" y="1536192"/>
            <a:ext cx="9171432" cy="2615184"/>
          </a:xfrm>
        </p:spPr>
        <p:txBody>
          <a:bodyPr anchor="ctr">
            <a:normAutofit/>
          </a:bodyPr>
          <a:lstStyle>
            <a:lvl1pPr algn="ctr">
              <a:defRPr sz="5400">
                <a:solidFill>
                  <a:schemeClr val="tx2"/>
                </a:solidFill>
              </a:defRPr>
            </a:lvl1pPr>
          </a:lstStyle>
          <a:p>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408176" y="5111496"/>
            <a:ext cx="9171432" cy="1143000"/>
          </a:xfrm>
        </p:spPr>
        <p:txBody>
          <a:bodyPr anchor="t">
            <a:normAutofit/>
          </a:bodyPr>
          <a:lstStyle>
            <a:lvl1pPr marL="0" indent="0" algn="ctr">
              <a:buNone/>
              <a:defRPr sz="1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defRPr>
            </a:lvl1pPr>
          </a:lstStyle>
          <a:p>
            <a:fld id="{B65698FC-C9DA-44B4-AC6C-01EEA7EAAA4C}" type="datetime1">
              <a:rPr lang="en-US" smtClean="0"/>
              <a:t>1/6/2026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952011290"/>
      </p:ext>
    </p:extLst>
  </p:cSld>
  <p:clrMapOvr>
    <a:overrideClrMapping bg1="dk1" tx1="lt1" bg2="dk2" tx2="lt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3">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438912"/>
            <a:ext cx="11494008" cy="4654296"/>
          </a:xfrm>
        </p:spPr>
        <p:txBody>
          <a:bodyPr vert="horz" lIns="91440" tIns="45720" rIns="91440" bIns="45720" rtlCol="0" anchor="t">
            <a:normAutofit/>
          </a:bodyPr>
          <a:lstStyle>
            <a:lvl1pPr>
              <a:defRPr lang="en-US" sz="12500" dirty="0">
                <a:solidFill>
                  <a:schemeClr val="tx2"/>
                </a:solidFill>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5170516"/>
            <a:ext cx="4800600" cy="1083980"/>
          </a:xfrm>
        </p:spPr>
        <p:txBody>
          <a:bodyPr vert="horz" lIns="91440" tIns="45720" rIns="91440" bIns="45720" rtlCol="0" anchor="b">
            <a:normAutofit/>
          </a:bodyPr>
          <a:lstStyle>
            <a:lvl1pPr marL="0" indent="0">
              <a:buNone/>
              <a:defRPr lang="en-US" dirty="0">
                <a:solidFill>
                  <a:schemeClr val="tx2"/>
                </a:solidFill>
              </a:defRPr>
            </a:lvl1pPr>
          </a:lstStyle>
          <a:p>
            <a:pPr lvl="0"/>
            <a:r>
              <a:rPr lang="en-US" dirty="0"/>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defRPr>
            </a:lvl1pPr>
          </a:lstStyle>
          <a:p>
            <a:fld id="{29ECA0D2-D30D-4484-8941-E31C1541BC59}" type="datetime1">
              <a:rPr lang="en-US" smtClean="0"/>
              <a:t>1/6/2026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961377270"/>
      </p:ext>
    </p:extLst>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ection Header">
    <p:bg>
      <p:bgRef idx="1001">
        <a:schemeClr val="bg2"/>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27A12A6-507C-2714-2F24-09ADE11584C5}"/>
              </a:ext>
            </a:extLst>
          </p:cNvPr>
          <p:cNvSpPr/>
          <p:nvPr/>
        </p:nvSpPr>
        <p:spPr>
          <a:xfrm>
            <a:off x="0" y="0"/>
            <a:ext cx="12192000" cy="6858000"/>
          </a:xfrm>
          <a:prstGeom prst="rect">
            <a:avLst/>
          </a:prstGeom>
          <a:solidFill>
            <a:schemeClr val="accent3">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892EA34-13CC-54C1-DE3D-4F1D5D55C9A7}"/>
              </a:ext>
            </a:extLst>
          </p:cNvPr>
          <p:cNvSpPr>
            <a:spLocks noGrp="1"/>
          </p:cNvSpPr>
          <p:nvPr>
            <p:ph type="title"/>
          </p:nvPr>
        </p:nvSpPr>
        <p:spPr>
          <a:xfrm>
            <a:off x="429768" y="1810512"/>
            <a:ext cx="8961120" cy="4654296"/>
          </a:xfrm>
        </p:spPr>
        <p:txBody>
          <a:bodyPr anchor="b">
            <a:normAutofit/>
          </a:bodyPr>
          <a:lstStyle>
            <a:lvl1pPr>
              <a:defRPr sz="6000">
                <a:solidFill>
                  <a:schemeClr val="accent1"/>
                </a:solidFill>
              </a:defRPr>
            </a:lvl1pPr>
          </a:lstStyle>
          <a:p>
            <a:r>
              <a:rPr lang="en-US" dirty="0"/>
              <a:t>Click to edit Master title style</a:t>
            </a:r>
          </a:p>
        </p:txBody>
      </p:sp>
      <p:sp>
        <p:nvSpPr>
          <p:cNvPr id="4" name="Date Placeholder 3">
            <a:extLst>
              <a:ext uri="{FF2B5EF4-FFF2-40B4-BE49-F238E27FC236}">
                <a16:creationId xmlns:a16="http://schemas.microsoft.com/office/drawing/2014/main" id="{8F845713-EE4C-7615-B812-531C14CF0CA2}"/>
              </a:ext>
            </a:extLst>
          </p:cNvPr>
          <p:cNvSpPr>
            <a:spLocks noGrp="1"/>
          </p:cNvSpPr>
          <p:nvPr>
            <p:ph type="dt" sz="half" idx="10"/>
          </p:nvPr>
        </p:nvSpPr>
        <p:spPr/>
        <p:txBody>
          <a:bodyPr/>
          <a:lstStyle>
            <a:lvl1pPr>
              <a:defRPr>
                <a:solidFill>
                  <a:schemeClr val="accent1"/>
                </a:solidFill>
              </a:defRPr>
            </a:lvl1pPr>
          </a:lstStyle>
          <a:p>
            <a:fld id="{BFA793B8-7270-4493-83ED-C07D34603133}" type="datetime1">
              <a:rPr lang="en-US" smtClean="0"/>
              <a:t>1/6/2026</a:t>
            </a:fld>
            <a:endParaRPr lang="en-US" dirty="0"/>
          </a:p>
        </p:txBody>
      </p:sp>
      <p:sp>
        <p:nvSpPr>
          <p:cNvPr id="5" name="Footer Placeholder 4">
            <a:extLst>
              <a:ext uri="{FF2B5EF4-FFF2-40B4-BE49-F238E27FC236}">
                <a16:creationId xmlns:a16="http://schemas.microsoft.com/office/drawing/2014/main" id="{9F1849E7-8E94-3B02-239C-AAB481596BFD}"/>
              </a:ext>
            </a:extLst>
          </p:cNvPr>
          <p:cNvSpPr>
            <a:spLocks noGrp="1"/>
          </p:cNvSpPr>
          <p:nvPr>
            <p:ph type="ftr" sz="quarter" idx="11"/>
          </p:nvPr>
        </p:nvSpPr>
        <p:spPr/>
        <p:txBody>
          <a:bodyPr/>
          <a:lstStyle>
            <a:lvl1pPr>
              <a:defRPr>
                <a:solidFill>
                  <a:schemeClr val="accent1"/>
                </a:solidFill>
              </a:defRPr>
            </a:lvl1pPr>
          </a:lstStyle>
          <a:p>
            <a:r>
              <a:rPr lang="en-US" dirty="0"/>
              <a:t>Sample Footer Text</a:t>
            </a:r>
          </a:p>
        </p:txBody>
      </p:sp>
      <p:sp>
        <p:nvSpPr>
          <p:cNvPr id="6" name="Slide Number Placeholder 5">
            <a:extLst>
              <a:ext uri="{FF2B5EF4-FFF2-40B4-BE49-F238E27FC236}">
                <a16:creationId xmlns:a16="http://schemas.microsoft.com/office/drawing/2014/main" id="{70644BD7-C050-D052-8408-65ADAAF674FF}"/>
              </a:ext>
            </a:extLst>
          </p:cNvPr>
          <p:cNvSpPr>
            <a:spLocks noGrp="1"/>
          </p:cNvSpPr>
          <p:nvPr>
            <p:ph type="sldNum" sz="quarter" idx="12"/>
          </p:nvPr>
        </p:nvSpPr>
        <p:spPr/>
        <p:txBody>
          <a:bodyPr/>
          <a:lstStyle>
            <a:lvl1pPr>
              <a:defRPr>
                <a:solidFill>
                  <a:schemeClr val="accent1"/>
                </a:solidFill>
              </a:defRPr>
            </a:lvl1pPr>
          </a:lstStyle>
          <a:p>
            <a:fld id="{84145AC3-CC88-4C8A-A6CE-8D44921B6A23}" type="slidenum">
              <a:rPr lang="en-US" smtClean="0"/>
              <a:pPr/>
              <a:t>‹#›</a:t>
            </a:fld>
            <a:endParaRPr lang="en-US" dirty="0"/>
          </a:p>
        </p:txBody>
      </p:sp>
    </p:spTree>
    <p:extLst>
      <p:ext uri="{BB962C8B-B14F-4D97-AF65-F5344CB8AC3E}">
        <p14:creationId xmlns:p14="http://schemas.microsoft.com/office/powerpoint/2010/main" val="991300075"/>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Agenda">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429768" y="411480"/>
            <a:ext cx="11045952" cy="1828800"/>
          </a:xfrm>
        </p:spPr>
        <p:txBody>
          <a:bodyPr anchor="t">
            <a:normAutofit/>
          </a:bodyPr>
          <a:lstStyle>
            <a:lvl1pPr>
              <a:defRPr sz="8000">
                <a:solidFill>
                  <a:schemeClr val="accent1"/>
                </a:solidFill>
              </a:defRPr>
            </a:lvl1pPr>
          </a:lstStyle>
          <a:p>
            <a:r>
              <a:rPr lang="en-US" dirty="0"/>
              <a:t>Click to edit Master title style</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5694744" y="2423160"/>
            <a:ext cx="5780976" cy="3858768"/>
          </a:xfrm>
        </p:spPr>
        <p:txBody>
          <a:bodyPr vert="horz" lIns="91440" tIns="45720" rIns="91440" bIns="45720" rtlCol="0">
            <a:normAutofit/>
          </a:bodyPr>
          <a:lstStyle>
            <a:lvl1pPr marL="457200" indent="-457200">
              <a:buFont typeface="+mj-lt"/>
              <a:buAutoNum type="arabicPeriod"/>
              <a:defRPr lang="en-US" dirty="0"/>
            </a:lvl1pPr>
            <a:lvl2pPr marL="571500" indent="-342900">
              <a:buFont typeface="+mj-lt"/>
              <a:buAutoNum type="arabicPeriod"/>
              <a:defRPr lang="en-US" dirty="0"/>
            </a:lvl2pPr>
            <a:lvl3pPr marL="800100" indent="-342900">
              <a:buFont typeface="+mj-lt"/>
              <a:buAutoNum type="arabicPeriod"/>
              <a:defRPr lang="en-US" dirty="0"/>
            </a:lvl3pPr>
            <a:lvl4pPr>
              <a:buFont typeface="+mj-lt"/>
              <a:buAutoNum type="arabicPeriod"/>
              <a:defRPr lang="en-US" dirty="0"/>
            </a:lvl4pPr>
            <a:lvl5pPr>
              <a:buFont typeface="+mj-lt"/>
              <a:buAutoNum type="arabicPeriod"/>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C23AD26B-DEF0-4EC5-90CD-3C7B79EC8572}" type="datetime1">
              <a:rPr lang="en-US" smtClean="0"/>
              <a:t>1/6/2026</a:t>
            </a:fld>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183819562"/>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Agenda Photo">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691006" y="998230"/>
            <a:ext cx="3951469" cy="1947672"/>
          </a:xfrm>
        </p:spPr>
        <p:txBody>
          <a:bodyPr anchor="b">
            <a:normAutofit/>
          </a:bodyPr>
          <a:lstStyle>
            <a:lvl1pPr>
              <a:defRPr sz="4400">
                <a:solidFill>
                  <a:schemeClr val="accent1"/>
                </a:solidFill>
              </a:defRPr>
            </a:lvl1pPr>
          </a:lstStyle>
          <a:p>
            <a:r>
              <a:rPr lang="en-US" dirty="0"/>
              <a:t>Click to edit Master title style</a:t>
            </a:r>
          </a:p>
        </p:txBody>
      </p:sp>
      <p:sp>
        <p:nvSpPr>
          <p:cNvPr id="9" name="Picture Placeholder 3">
            <a:extLst>
              <a:ext uri="{FF2B5EF4-FFF2-40B4-BE49-F238E27FC236}">
                <a16:creationId xmlns:a16="http://schemas.microsoft.com/office/drawing/2014/main" id="{DD60ACDC-1760-F721-E270-0D2FC4872DF2}"/>
              </a:ext>
            </a:extLst>
          </p:cNvPr>
          <p:cNvSpPr>
            <a:spLocks noGrp="1"/>
          </p:cNvSpPr>
          <p:nvPr>
            <p:ph type="pic" sz="quarter" idx="15" hasCustomPrompt="1"/>
          </p:nvPr>
        </p:nvSpPr>
        <p:spPr>
          <a:xfrm>
            <a:off x="0" y="0"/>
            <a:ext cx="7002464" cy="6399152"/>
          </a:xfrm>
          <a:custGeom>
            <a:avLst/>
            <a:gdLst>
              <a:gd name="connsiteX0" fmla="*/ 0 w 7002464"/>
              <a:gd name="connsiteY0" fmla="*/ 0 h 6399152"/>
              <a:gd name="connsiteX1" fmla="*/ 7002464 w 7002464"/>
              <a:gd name="connsiteY1" fmla="*/ 0 h 6399152"/>
              <a:gd name="connsiteX2" fmla="*/ 7002464 w 7002464"/>
              <a:gd name="connsiteY2" fmla="*/ 5797156 h 6399152"/>
              <a:gd name="connsiteX3" fmla="*/ 6400468 w 7002464"/>
              <a:gd name="connsiteY3" fmla="*/ 6399152 h 6399152"/>
              <a:gd name="connsiteX4" fmla="*/ 0 w 7002464"/>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02464" h="6399152">
                <a:moveTo>
                  <a:pt x="0" y="0"/>
                </a:moveTo>
                <a:lnTo>
                  <a:pt x="7002464" y="0"/>
                </a:lnTo>
                <a:lnTo>
                  <a:pt x="7002464" y="5797156"/>
                </a:lnTo>
                <a:cubicBezTo>
                  <a:pt x="7002464" y="6129629"/>
                  <a:pt x="6732941" y="6399152"/>
                  <a:pt x="6400468" y="6399152"/>
                </a:cubicBezTo>
                <a:lnTo>
                  <a:pt x="0" y="6399152"/>
                </a:lnTo>
                <a:close/>
              </a:path>
            </a:pathLst>
          </a:custGeom>
          <a:blipFill dpi="0" rotWithShape="1">
            <a:blip r:embed="rId2">
              <a:alphaModFix amt="65000"/>
            </a:blip>
            <a:srcRect/>
            <a:stretch>
              <a:fillRect/>
            </a:stretch>
          </a:blipFill>
        </p:spPr>
        <p:txBody>
          <a:bodyPr wrap="square">
            <a:noAutofit/>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7691007" y="3099815"/>
            <a:ext cx="3951469" cy="3084599"/>
          </a:xfrm>
        </p:spPr>
        <p:txBody>
          <a:bodyPr>
            <a:normAutofit/>
          </a:bodyPr>
          <a:lstStyle>
            <a:lvl1pPr marL="342900" indent="-342900">
              <a:buFont typeface="+mj-lt"/>
              <a:buAutoNum type="arabicPeriod"/>
              <a:defRPr sz="1800"/>
            </a:lvl1pPr>
            <a:lvl2pPr marL="571500" indent="-342900">
              <a:buFont typeface="+mj-lt"/>
              <a:buAutoNum type="arabicPeriod"/>
              <a:defRPr sz="1600"/>
            </a:lvl2pPr>
            <a:lvl3pPr marL="800100" indent="-342900">
              <a:buFont typeface="+mj-lt"/>
              <a:buAutoNum type="arabicPeriod"/>
              <a:defRPr sz="1400"/>
            </a:lvl3pPr>
            <a:lvl4pPr marL="914400" indent="-228600">
              <a:buFont typeface="+mj-lt"/>
              <a:buAutoNum type="arabicPeriod"/>
              <a:defRPr sz="1400"/>
            </a:lvl4pPr>
            <a:lvl5pPr marL="1143000" indent="-228600">
              <a:buFont typeface="+mj-lt"/>
              <a:buAutoNum type="arabicPeriod"/>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BCA36A28-16B8-4B74-ADBC-086BC21557C6}" type="datetime1">
              <a:rPr lang="en-US" smtClean="0"/>
              <a:t>1/6/2026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701906633"/>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14984" y="2478024"/>
            <a:ext cx="4325112" cy="2454796"/>
          </a:xfrm>
        </p:spPr>
        <p:txBody>
          <a:bodyPr anchor="t">
            <a:normAutofit/>
          </a:bodyPr>
          <a:lstStyle>
            <a:lvl1pPr>
              <a:defRPr sz="4400"/>
            </a:lvl1pPr>
          </a:lstStyle>
          <a:p>
            <a:r>
              <a:rPr lang="en-US" dirty="0"/>
              <a:t>Click to edit Master title style</a:t>
            </a:r>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6273800" y="2478024"/>
            <a:ext cx="4325112" cy="2454796"/>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127807CC-3A12-4A50-A3BE-C6063551B4A3}" type="datetime1">
              <a:rPr lang="en-US" smtClean="0"/>
              <a:t>1/6/2026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8196614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14984" y="2039112"/>
            <a:ext cx="3813048" cy="3538728"/>
          </a:xfrm>
        </p:spPr>
        <p:txBody>
          <a:bodyPr anchor="t">
            <a:normAutofit/>
          </a:bodyPr>
          <a:lstStyle>
            <a:lvl1pPr>
              <a:defRPr sz="3200"/>
            </a:lvl1pPr>
          </a:lstStyle>
          <a:p>
            <a:r>
              <a:rPr lang="en-US" dirty="0"/>
              <a:t>Click to edit Master title style</a:t>
            </a:r>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422392" y="2039112"/>
            <a:ext cx="5047488" cy="3538728"/>
          </a:xfrm>
        </p:spPr>
        <p:txBody>
          <a:bodyPr vert="horz" lIns="91440" tIns="45720" rIns="91440" bIns="45720" rtlCol="0">
            <a:normAutofit/>
          </a:bodyPr>
          <a:lstStyle>
            <a:lvl1pPr>
              <a:defRPr lang="en-US"/>
            </a:lvl1pPr>
            <a:lvl2pPr>
              <a:defRPr lang="en-US"/>
            </a:lvl2pPr>
            <a:lvl3pPr>
              <a:defRPr lang="en-US"/>
            </a:lvl3pPr>
            <a:lvl4pPr>
              <a:defRPr lang="en-US"/>
            </a:lvl4pPr>
            <a:lvl5pPr>
              <a:defRPr lang="en-US"/>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C7B40E33-4FBE-4166-8E4D-D16E2368EAF9}" type="datetime1">
              <a:rPr lang="en-US" smtClean="0"/>
              <a:t>1/6/2026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7490115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1600200"/>
            <a:ext cx="4142232" cy="4636008"/>
          </a:xfrm>
        </p:spPr>
        <p:txBody>
          <a:bodyPr anchor="t">
            <a:normAutofit/>
          </a:bodyPr>
          <a:lstStyle>
            <a:lvl1pPr>
              <a:defRPr sz="3200"/>
            </a:lvl1pPr>
          </a:lstStyle>
          <a:p>
            <a:r>
              <a:rPr lang="en-US" dirty="0"/>
              <a:t>Click to edit Master title style</a:t>
            </a:r>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5422392" y="1600200"/>
            <a:ext cx="5788152" cy="4636008"/>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D87688B5-3E47-407E-A4D5-0E98E41979E9}" type="datetime1">
              <a:rPr lang="en-US" smtClean="0"/>
              <a:t>1/6/2026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7501502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7" y="640079"/>
            <a:ext cx="4032505" cy="3621024"/>
          </a:xfrm>
        </p:spPr>
        <p:txBody>
          <a:bodyPr anchor="t">
            <a:normAutofit/>
          </a:bodyPr>
          <a:lstStyle>
            <a:lvl1pPr>
              <a:defRPr sz="3600"/>
            </a:lvl1pPr>
          </a:lstStyle>
          <a:p>
            <a:r>
              <a:rPr lang="en-US" dirty="0"/>
              <a:t>Click to edit Master title style</a:t>
            </a:r>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5422392" y="640715"/>
            <a:ext cx="5968098" cy="57197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0E129CD1-440F-4DE5-9914-1074B1963E64}" type="datetime1">
              <a:rPr lang="en-US" smtClean="0"/>
              <a:t>1/6/2026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4994056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Conten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640080"/>
            <a:ext cx="3493008" cy="3621024"/>
          </a:xfrm>
        </p:spPr>
        <p:txBody>
          <a:bodyPr anchor="t">
            <a:normAutofit/>
          </a:bodyPr>
          <a:lstStyle>
            <a:lvl1pPr>
              <a:defRPr sz="3200"/>
            </a:lvl1pPr>
          </a:lstStyle>
          <a:p>
            <a:r>
              <a:rPr lang="en-US" dirty="0"/>
              <a:t>Click to edit Master title style</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4425696" y="640080"/>
            <a:ext cx="7159752" cy="5724144"/>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F9155DF8-55DB-438A-B328-5A22697F5E96}" type="datetime1">
              <a:rPr lang="en-US" smtClean="0"/>
              <a:t>1/6/2026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5510941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Content Photo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550408" y="548640"/>
            <a:ext cx="6035040" cy="1143000"/>
          </a:xfrm>
        </p:spPr>
        <p:txBody>
          <a:bodyPr anchor="b"/>
          <a:lstStyle/>
          <a:p>
            <a:r>
              <a:rPr lang="en-US" dirty="0"/>
              <a:t>Click to edit Master title style</a:t>
            </a:r>
          </a:p>
        </p:txBody>
      </p:sp>
      <p:sp>
        <p:nvSpPr>
          <p:cNvPr id="11" name="Picture Placeholder 3">
            <a:extLst>
              <a:ext uri="{FF2B5EF4-FFF2-40B4-BE49-F238E27FC236}">
                <a16:creationId xmlns:a16="http://schemas.microsoft.com/office/drawing/2014/main" id="{C1AB8ED2-AD91-CB22-5624-BD41AB32529E}"/>
              </a:ext>
            </a:extLst>
          </p:cNvPr>
          <p:cNvSpPr>
            <a:spLocks noGrp="1"/>
          </p:cNvSpPr>
          <p:nvPr>
            <p:ph type="pic" sz="quarter" idx="15" hasCustomPrompt="1"/>
          </p:nvPr>
        </p:nvSpPr>
        <p:spPr>
          <a:xfrm>
            <a:off x="0" y="0"/>
            <a:ext cx="4844052" cy="6399152"/>
          </a:xfrm>
          <a:custGeom>
            <a:avLst/>
            <a:gdLst>
              <a:gd name="connsiteX0" fmla="*/ 0 w 4844052"/>
              <a:gd name="connsiteY0" fmla="*/ 0 h 6399152"/>
              <a:gd name="connsiteX1" fmla="*/ 4844052 w 4844052"/>
              <a:gd name="connsiteY1" fmla="*/ 0 h 6399152"/>
              <a:gd name="connsiteX2" fmla="*/ 4844052 w 4844052"/>
              <a:gd name="connsiteY2" fmla="*/ 5795922 h 6399152"/>
              <a:gd name="connsiteX3" fmla="*/ 4240822 w 4844052"/>
              <a:gd name="connsiteY3" fmla="*/ 6399152 h 6399152"/>
              <a:gd name="connsiteX4" fmla="*/ 0 w 4844052"/>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4052" h="6399152">
                <a:moveTo>
                  <a:pt x="0" y="0"/>
                </a:moveTo>
                <a:lnTo>
                  <a:pt x="4844052" y="0"/>
                </a:lnTo>
                <a:lnTo>
                  <a:pt x="4844052" y="5795922"/>
                </a:lnTo>
                <a:cubicBezTo>
                  <a:pt x="4844052" y="6129077"/>
                  <a:pt x="4573977" y="6399152"/>
                  <a:pt x="4240822" y="6399152"/>
                </a:cubicBezTo>
                <a:lnTo>
                  <a:pt x="0" y="6399152"/>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550408" y="1828800"/>
            <a:ext cx="6035040" cy="44897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B9F2D74A-71A1-4609-9BED-C43EBEF2D096}" type="datetime1">
              <a:rPr lang="en-US" smtClean="0"/>
              <a:t>1/6/2026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42743950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Content Phot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548640"/>
            <a:ext cx="6135624" cy="1143000"/>
          </a:xfrm>
        </p:spPr>
        <p:txBody>
          <a:bodyPr anchor="b"/>
          <a:lstStyle/>
          <a:p>
            <a:r>
              <a:rPr lang="en-US" dirty="0"/>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429768" y="1828800"/>
            <a:ext cx="6135624" cy="44897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icture Placeholder 3">
            <a:extLst>
              <a:ext uri="{FF2B5EF4-FFF2-40B4-BE49-F238E27FC236}">
                <a16:creationId xmlns:a16="http://schemas.microsoft.com/office/drawing/2014/main" id="{D436AA50-FCF9-9A32-68F8-A124C794908D}"/>
              </a:ext>
            </a:extLst>
          </p:cNvPr>
          <p:cNvSpPr>
            <a:spLocks noGrp="1"/>
          </p:cNvSpPr>
          <p:nvPr>
            <p:ph type="pic" sz="quarter" idx="15" hasCustomPrompt="1"/>
          </p:nvPr>
        </p:nvSpPr>
        <p:spPr>
          <a:xfrm>
            <a:off x="7353304" y="0"/>
            <a:ext cx="4838696" cy="6399152"/>
          </a:xfrm>
          <a:custGeom>
            <a:avLst/>
            <a:gdLst>
              <a:gd name="connsiteX0" fmla="*/ 0 w 4838696"/>
              <a:gd name="connsiteY0" fmla="*/ 0 h 6399152"/>
              <a:gd name="connsiteX1" fmla="*/ 4838696 w 4838696"/>
              <a:gd name="connsiteY1" fmla="*/ 0 h 6399152"/>
              <a:gd name="connsiteX2" fmla="*/ 4838696 w 4838696"/>
              <a:gd name="connsiteY2" fmla="*/ 6399152 h 6399152"/>
              <a:gd name="connsiteX3" fmla="*/ 603230 w 4838696"/>
              <a:gd name="connsiteY3" fmla="*/ 6399152 h 6399152"/>
              <a:gd name="connsiteX4" fmla="*/ 0 w 4838696"/>
              <a:gd name="connsiteY4" fmla="*/ 579592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38696" h="6399152">
                <a:moveTo>
                  <a:pt x="0" y="0"/>
                </a:moveTo>
                <a:lnTo>
                  <a:pt x="4838696" y="0"/>
                </a:lnTo>
                <a:lnTo>
                  <a:pt x="4838696" y="6399152"/>
                </a:lnTo>
                <a:lnTo>
                  <a:pt x="603230" y="6399152"/>
                </a:lnTo>
                <a:cubicBezTo>
                  <a:pt x="270075" y="6399152"/>
                  <a:pt x="0" y="6129077"/>
                  <a:pt x="0" y="5795922"/>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F79B868B-869A-478B-B17A-F3477F1ABEB8}" type="datetime1">
              <a:rPr lang="en-US" smtClean="0"/>
              <a:t>1/6/2026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5000506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Content Photo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820076" y="320040"/>
            <a:ext cx="6766560" cy="932688"/>
          </a:xfrm>
        </p:spPr>
        <p:txBody>
          <a:bodyPr anchor="b"/>
          <a:lstStyle/>
          <a:p>
            <a:r>
              <a:rPr lang="en-US" dirty="0"/>
              <a:t>Click to edit Master title style</a:t>
            </a:r>
          </a:p>
        </p:txBody>
      </p:sp>
      <p:sp>
        <p:nvSpPr>
          <p:cNvPr id="11" name="Picture Placeholder 3">
            <a:extLst>
              <a:ext uri="{FF2B5EF4-FFF2-40B4-BE49-F238E27FC236}">
                <a16:creationId xmlns:a16="http://schemas.microsoft.com/office/drawing/2014/main" id="{1B32E518-8213-A79A-7E36-BA4D782F8ED4}"/>
              </a:ext>
            </a:extLst>
          </p:cNvPr>
          <p:cNvSpPr>
            <a:spLocks noGrp="1"/>
          </p:cNvSpPr>
          <p:nvPr>
            <p:ph type="pic" sz="quarter" idx="15" hasCustomPrompt="1"/>
          </p:nvPr>
        </p:nvSpPr>
        <p:spPr>
          <a:xfrm>
            <a:off x="0" y="0"/>
            <a:ext cx="4147926" cy="6399152"/>
          </a:xfrm>
          <a:custGeom>
            <a:avLst/>
            <a:gdLst>
              <a:gd name="connsiteX0" fmla="*/ 0 w 4147926"/>
              <a:gd name="connsiteY0" fmla="*/ 0 h 6399152"/>
              <a:gd name="connsiteX1" fmla="*/ 4147926 w 4147926"/>
              <a:gd name="connsiteY1" fmla="*/ 0 h 6399152"/>
              <a:gd name="connsiteX2" fmla="*/ 4147926 w 4147926"/>
              <a:gd name="connsiteY2" fmla="*/ 5795922 h 6399152"/>
              <a:gd name="connsiteX3" fmla="*/ 3544696 w 4147926"/>
              <a:gd name="connsiteY3" fmla="*/ 6399152 h 6399152"/>
              <a:gd name="connsiteX4" fmla="*/ 0 w 4147926"/>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7926" h="6399152">
                <a:moveTo>
                  <a:pt x="0" y="0"/>
                </a:moveTo>
                <a:lnTo>
                  <a:pt x="4147926" y="0"/>
                </a:lnTo>
                <a:lnTo>
                  <a:pt x="4147926" y="5795922"/>
                </a:lnTo>
                <a:cubicBezTo>
                  <a:pt x="4147926" y="6129077"/>
                  <a:pt x="3877851" y="6399152"/>
                  <a:pt x="3544696" y="6399152"/>
                </a:cubicBezTo>
                <a:lnTo>
                  <a:pt x="0" y="6399152"/>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820076" y="1380744"/>
            <a:ext cx="6766560" cy="49834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28CCA563-903D-4707-A09B-73AE7FD9F3E4}" type="datetime1">
              <a:rPr lang="en-US" smtClean="0"/>
              <a:t>1/6/2026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84937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le, Content Photo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320040"/>
            <a:ext cx="6858000" cy="932688"/>
          </a:xfrm>
        </p:spPr>
        <p:txBody>
          <a:bodyPr anchor="b"/>
          <a:lstStyle/>
          <a:p>
            <a:r>
              <a:rPr lang="en-US" dirty="0"/>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429768" y="1380744"/>
            <a:ext cx="6858000" cy="49834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icture Placeholder 3">
            <a:extLst>
              <a:ext uri="{FF2B5EF4-FFF2-40B4-BE49-F238E27FC236}">
                <a16:creationId xmlns:a16="http://schemas.microsoft.com/office/drawing/2014/main" id="{22444857-0BC3-ACAE-DBB1-5D530AA35ED8}"/>
              </a:ext>
            </a:extLst>
          </p:cNvPr>
          <p:cNvSpPr>
            <a:spLocks noGrp="1"/>
          </p:cNvSpPr>
          <p:nvPr>
            <p:ph type="pic" sz="quarter" idx="15" hasCustomPrompt="1"/>
          </p:nvPr>
        </p:nvSpPr>
        <p:spPr>
          <a:xfrm>
            <a:off x="8046768" y="0"/>
            <a:ext cx="4145232" cy="6399152"/>
          </a:xfrm>
          <a:custGeom>
            <a:avLst/>
            <a:gdLst>
              <a:gd name="connsiteX0" fmla="*/ 0 w 4145232"/>
              <a:gd name="connsiteY0" fmla="*/ 0 h 6399152"/>
              <a:gd name="connsiteX1" fmla="*/ 4145232 w 4145232"/>
              <a:gd name="connsiteY1" fmla="*/ 0 h 6399152"/>
              <a:gd name="connsiteX2" fmla="*/ 4145232 w 4145232"/>
              <a:gd name="connsiteY2" fmla="*/ 6399152 h 6399152"/>
              <a:gd name="connsiteX3" fmla="*/ 603230 w 4145232"/>
              <a:gd name="connsiteY3" fmla="*/ 6399152 h 6399152"/>
              <a:gd name="connsiteX4" fmla="*/ 0 w 4145232"/>
              <a:gd name="connsiteY4" fmla="*/ 579592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5232" h="6399152">
                <a:moveTo>
                  <a:pt x="0" y="0"/>
                </a:moveTo>
                <a:lnTo>
                  <a:pt x="4145232" y="0"/>
                </a:lnTo>
                <a:lnTo>
                  <a:pt x="4145232" y="6399152"/>
                </a:lnTo>
                <a:lnTo>
                  <a:pt x="603230" y="6399152"/>
                </a:lnTo>
                <a:cubicBezTo>
                  <a:pt x="270075" y="6399152"/>
                  <a:pt x="0" y="6129077"/>
                  <a:pt x="0" y="5795922"/>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5E5F747B-DE86-4C56-A69A-2124AC6051DB}" type="datetime1">
              <a:rPr lang="en-US" smtClean="0"/>
              <a:t>1/6/2026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0224266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Content Photo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196328" y="601755"/>
            <a:ext cx="4389120" cy="1527048"/>
          </a:xfrm>
        </p:spPr>
        <p:txBody>
          <a:bodyPr anchor="b"/>
          <a:lstStyle/>
          <a:p>
            <a:r>
              <a:rPr lang="en-US" dirty="0"/>
              <a:t>Click to edit Master title style</a:t>
            </a:r>
          </a:p>
        </p:txBody>
      </p:sp>
      <p:sp>
        <p:nvSpPr>
          <p:cNvPr id="11" name="Picture Placeholder 3">
            <a:extLst>
              <a:ext uri="{FF2B5EF4-FFF2-40B4-BE49-F238E27FC236}">
                <a16:creationId xmlns:a16="http://schemas.microsoft.com/office/drawing/2014/main" id="{6F26914B-7405-10AB-A859-8165D7B1A93C}"/>
              </a:ext>
            </a:extLst>
          </p:cNvPr>
          <p:cNvSpPr>
            <a:spLocks noGrp="1"/>
          </p:cNvSpPr>
          <p:nvPr>
            <p:ph type="pic" sz="quarter" idx="15" hasCustomPrompt="1"/>
          </p:nvPr>
        </p:nvSpPr>
        <p:spPr>
          <a:xfrm>
            <a:off x="0" y="1"/>
            <a:ext cx="6591300" cy="6410303"/>
          </a:xfrm>
          <a:custGeom>
            <a:avLst/>
            <a:gdLst>
              <a:gd name="connsiteX0" fmla="*/ 0 w 6591300"/>
              <a:gd name="connsiteY0" fmla="*/ 0 h 6410303"/>
              <a:gd name="connsiteX1" fmla="*/ 6591300 w 6591300"/>
              <a:gd name="connsiteY1" fmla="*/ 0 h 6410303"/>
              <a:gd name="connsiteX2" fmla="*/ 6591300 w 6591300"/>
              <a:gd name="connsiteY2" fmla="*/ 5807073 h 6410303"/>
              <a:gd name="connsiteX3" fmla="*/ 5988070 w 6591300"/>
              <a:gd name="connsiteY3" fmla="*/ 6410303 h 6410303"/>
              <a:gd name="connsiteX4" fmla="*/ 0 w 6591300"/>
              <a:gd name="connsiteY4" fmla="*/ 6410303 h 64103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91300" h="6410303">
                <a:moveTo>
                  <a:pt x="0" y="0"/>
                </a:moveTo>
                <a:lnTo>
                  <a:pt x="6591300" y="0"/>
                </a:lnTo>
                <a:lnTo>
                  <a:pt x="6591300" y="5807073"/>
                </a:lnTo>
                <a:cubicBezTo>
                  <a:pt x="6591300" y="6140228"/>
                  <a:pt x="6321225" y="6410303"/>
                  <a:pt x="5988070" y="6410303"/>
                </a:cubicBezTo>
                <a:lnTo>
                  <a:pt x="0" y="6410303"/>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196328" y="2276856"/>
            <a:ext cx="4389120" cy="404164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3B5E8E98-97C5-4AE8-8CC9-69C51FF1A0EF}" type="datetime1">
              <a:rPr lang="en-US" smtClean="0"/>
              <a:t>1/6/2026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0574136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Content Photo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603504"/>
            <a:ext cx="4480560" cy="1527048"/>
          </a:xfrm>
        </p:spPr>
        <p:txBody>
          <a:bodyPr anchor="b"/>
          <a:lstStyle/>
          <a:p>
            <a:r>
              <a:rPr lang="en-US" dirty="0"/>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429767" y="2276856"/>
            <a:ext cx="4480560" cy="404164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icture Placeholder 3">
            <a:extLst>
              <a:ext uri="{FF2B5EF4-FFF2-40B4-BE49-F238E27FC236}">
                <a16:creationId xmlns:a16="http://schemas.microsoft.com/office/drawing/2014/main" id="{CE823DF8-AABE-3B17-254E-81CD7CA2B5BF}"/>
              </a:ext>
            </a:extLst>
          </p:cNvPr>
          <p:cNvSpPr>
            <a:spLocks noGrp="1"/>
          </p:cNvSpPr>
          <p:nvPr>
            <p:ph type="pic" sz="quarter" idx="15" hasCustomPrompt="1"/>
          </p:nvPr>
        </p:nvSpPr>
        <p:spPr>
          <a:xfrm>
            <a:off x="5737594" y="0"/>
            <a:ext cx="6454406" cy="6399152"/>
          </a:xfrm>
          <a:custGeom>
            <a:avLst/>
            <a:gdLst>
              <a:gd name="connsiteX0" fmla="*/ 0 w 6454406"/>
              <a:gd name="connsiteY0" fmla="*/ 0 h 6399152"/>
              <a:gd name="connsiteX1" fmla="*/ 6454406 w 6454406"/>
              <a:gd name="connsiteY1" fmla="*/ 0 h 6399152"/>
              <a:gd name="connsiteX2" fmla="*/ 6454406 w 6454406"/>
              <a:gd name="connsiteY2" fmla="*/ 6399152 h 6399152"/>
              <a:gd name="connsiteX3" fmla="*/ 601995 w 6454406"/>
              <a:gd name="connsiteY3" fmla="*/ 6399152 h 6399152"/>
              <a:gd name="connsiteX4" fmla="*/ 0 w 6454406"/>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54406" h="6399152">
                <a:moveTo>
                  <a:pt x="0" y="0"/>
                </a:moveTo>
                <a:lnTo>
                  <a:pt x="6454406" y="0"/>
                </a:lnTo>
                <a:lnTo>
                  <a:pt x="6454406" y="6399152"/>
                </a:lnTo>
                <a:lnTo>
                  <a:pt x="601995" y="6399152"/>
                </a:lnTo>
                <a:cubicBezTo>
                  <a:pt x="269522" y="6399152"/>
                  <a:pt x="0" y="6129629"/>
                  <a:pt x="0" y="5797156"/>
                </a:cubicBez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7D524F82-DB30-4BD5-9E9D-AD825E313C84}" type="datetime1">
              <a:rPr lang="en-US" smtClean="0"/>
              <a:t>1/6/2026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69459039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itle, Content Photo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196328" y="320040"/>
            <a:ext cx="4389120" cy="932688"/>
          </a:xfrm>
        </p:spPr>
        <p:txBody>
          <a:bodyPr anchor="b"/>
          <a:lstStyle/>
          <a:p>
            <a:r>
              <a:rPr lang="en-US" dirty="0"/>
              <a:t>Click to edit Master title style</a:t>
            </a:r>
          </a:p>
        </p:txBody>
      </p:sp>
      <p:sp>
        <p:nvSpPr>
          <p:cNvPr id="11" name="Picture Placeholder 9">
            <a:extLst>
              <a:ext uri="{FF2B5EF4-FFF2-40B4-BE49-F238E27FC236}">
                <a16:creationId xmlns:a16="http://schemas.microsoft.com/office/drawing/2014/main" id="{6B8A8E1B-B99E-8C69-154E-2FAADB07D510}"/>
              </a:ext>
            </a:extLst>
          </p:cNvPr>
          <p:cNvSpPr>
            <a:spLocks noGrp="1"/>
          </p:cNvSpPr>
          <p:nvPr>
            <p:ph type="pic" sz="quarter" idx="15" hasCustomPrompt="1"/>
          </p:nvPr>
        </p:nvSpPr>
        <p:spPr>
          <a:xfrm>
            <a:off x="0" y="0"/>
            <a:ext cx="6591300" cy="6399152"/>
          </a:xfrm>
          <a:custGeom>
            <a:avLst/>
            <a:gdLst>
              <a:gd name="connsiteX0" fmla="*/ 0 w 6591300"/>
              <a:gd name="connsiteY0" fmla="*/ 0 h 6399152"/>
              <a:gd name="connsiteX1" fmla="*/ 6591300 w 6591300"/>
              <a:gd name="connsiteY1" fmla="*/ 0 h 6399152"/>
              <a:gd name="connsiteX2" fmla="*/ 6591300 w 6591300"/>
              <a:gd name="connsiteY2" fmla="*/ 5797156 h 6399152"/>
              <a:gd name="connsiteX3" fmla="*/ 5989304 w 6591300"/>
              <a:gd name="connsiteY3" fmla="*/ 6399152 h 6399152"/>
              <a:gd name="connsiteX4" fmla="*/ 0 w 6591300"/>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91300" h="6399152">
                <a:moveTo>
                  <a:pt x="0" y="0"/>
                </a:moveTo>
                <a:lnTo>
                  <a:pt x="6591300" y="0"/>
                </a:lnTo>
                <a:lnTo>
                  <a:pt x="6591300" y="5797156"/>
                </a:lnTo>
                <a:cubicBezTo>
                  <a:pt x="6591300" y="6129629"/>
                  <a:pt x="6321777" y="6399152"/>
                  <a:pt x="5989304" y="6399152"/>
                </a:cubicBezTo>
                <a:lnTo>
                  <a:pt x="0" y="6399152"/>
                </a:ln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196328" y="1380744"/>
            <a:ext cx="4389120" cy="49834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1E7477ED-8564-46ED-8FFC-DE5A509699F3}" type="datetime1">
              <a:rPr lang="en-US" smtClean="0"/>
              <a:t>1/6/2026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40613046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Content Photo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7" y="320040"/>
            <a:ext cx="4573413" cy="932688"/>
          </a:xfrm>
        </p:spPr>
        <p:txBody>
          <a:bodyPr anchor="b"/>
          <a:lstStyle/>
          <a:p>
            <a:r>
              <a:rPr lang="en-US" dirty="0"/>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429766" y="1380744"/>
            <a:ext cx="4573413" cy="49834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icture Placeholder 3">
            <a:extLst>
              <a:ext uri="{FF2B5EF4-FFF2-40B4-BE49-F238E27FC236}">
                <a16:creationId xmlns:a16="http://schemas.microsoft.com/office/drawing/2014/main" id="{2BD82EEA-7278-1A73-C95C-473F75B54048}"/>
              </a:ext>
            </a:extLst>
          </p:cNvPr>
          <p:cNvSpPr>
            <a:spLocks noGrp="1"/>
          </p:cNvSpPr>
          <p:nvPr>
            <p:ph type="pic" sz="quarter" idx="15" hasCustomPrompt="1"/>
          </p:nvPr>
        </p:nvSpPr>
        <p:spPr>
          <a:xfrm>
            <a:off x="5737593" y="0"/>
            <a:ext cx="6454407" cy="6399152"/>
          </a:xfrm>
          <a:custGeom>
            <a:avLst/>
            <a:gdLst>
              <a:gd name="connsiteX0" fmla="*/ 0 w 6454407"/>
              <a:gd name="connsiteY0" fmla="*/ 0 h 6399152"/>
              <a:gd name="connsiteX1" fmla="*/ 6454407 w 6454407"/>
              <a:gd name="connsiteY1" fmla="*/ 0 h 6399152"/>
              <a:gd name="connsiteX2" fmla="*/ 6454407 w 6454407"/>
              <a:gd name="connsiteY2" fmla="*/ 6399152 h 6399152"/>
              <a:gd name="connsiteX3" fmla="*/ 601996 w 6454407"/>
              <a:gd name="connsiteY3" fmla="*/ 6399152 h 6399152"/>
              <a:gd name="connsiteX4" fmla="*/ 0 w 6454407"/>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54407" h="6399152">
                <a:moveTo>
                  <a:pt x="0" y="0"/>
                </a:moveTo>
                <a:lnTo>
                  <a:pt x="6454407" y="0"/>
                </a:lnTo>
                <a:lnTo>
                  <a:pt x="6454407" y="6399152"/>
                </a:lnTo>
                <a:lnTo>
                  <a:pt x="601996" y="6399152"/>
                </a:lnTo>
                <a:cubicBezTo>
                  <a:pt x="269523" y="6399152"/>
                  <a:pt x="0" y="6129629"/>
                  <a:pt x="0" y="5797156"/>
                </a:cubicBez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90826781-2293-4754-A74B-94E6E7D7B311}" type="datetime1">
              <a:rPr lang="en-US" smtClean="0"/>
              <a:t>1/6/2026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12614353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itle, Content Photo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321040" y="603504"/>
            <a:ext cx="3401568" cy="1527048"/>
          </a:xfrm>
        </p:spPr>
        <p:txBody>
          <a:bodyPr anchor="b"/>
          <a:lstStyle/>
          <a:p>
            <a:r>
              <a:rPr lang="en-US" dirty="0"/>
              <a:t>Click to edit Master title style</a:t>
            </a:r>
          </a:p>
        </p:txBody>
      </p:sp>
      <p:sp>
        <p:nvSpPr>
          <p:cNvPr id="11" name="Picture Placeholder 3">
            <a:extLst>
              <a:ext uri="{FF2B5EF4-FFF2-40B4-BE49-F238E27FC236}">
                <a16:creationId xmlns:a16="http://schemas.microsoft.com/office/drawing/2014/main" id="{F44EE1A0-D83B-FE6C-4495-F55C5070D5D1}"/>
              </a:ext>
            </a:extLst>
          </p:cNvPr>
          <p:cNvSpPr>
            <a:spLocks noGrp="1"/>
          </p:cNvSpPr>
          <p:nvPr>
            <p:ph type="pic" sz="quarter" idx="15" hasCustomPrompt="1"/>
          </p:nvPr>
        </p:nvSpPr>
        <p:spPr>
          <a:xfrm>
            <a:off x="0" y="0"/>
            <a:ext cx="7734300" cy="6399152"/>
          </a:xfrm>
          <a:custGeom>
            <a:avLst/>
            <a:gdLst>
              <a:gd name="connsiteX0" fmla="*/ 0 w 7734300"/>
              <a:gd name="connsiteY0" fmla="*/ 0 h 6399152"/>
              <a:gd name="connsiteX1" fmla="*/ 7734300 w 7734300"/>
              <a:gd name="connsiteY1" fmla="*/ 0 h 6399152"/>
              <a:gd name="connsiteX2" fmla="*/ 7734300 w 7734300"/>
              <a:gd name="connsiteY2" fmla="*/ 5797156 h 6399152"/>
              <a:gd name="connsiteX3" fmla="*/ 7132304 w 7734300"/>
              <a:gd name="connsiteY3" fmla="*/ 6399152 h 6399152"/>
              <a:gd name="connsiteX4" fmla="*/ 0 w 7734300"/>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34300" h="6399152">
                <a:moveTo>
                  <a:pt x="0" y="0"/>
                </a:moveTo>
                <a:lnTo>
                  <a:pt x="7734300" y="0"/>
                </a:lnTo>
                <a:lnTo>
                  <a:pt x="7734300" y="5797156"/>
                </a:lnTo>
                <a:cubicBezTo>
                  <a:pt x="7734300" y="6129629"/>
                  <a:pt x="7464777" y="6399152"/>
                  <a:pt x="7132304" y="6399152"/>
                </a:cubicBezTo>
                <a:lnTo>
                  <a:pt x="0" y="6399152"/>
                </a:ln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321040" y="2276856"/>
            <a:ext cx="3401568" cy="4041648"/>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CDFBFA6E-9D0B-474A-AFB9-4E0832448570}" type="datetime1">
              <a:rPr lang="en-US" smtClean="0"/>
              <a:t>1/6/2026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59965285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Content Photo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603504"/>
            <a:ext cx="3401568" cy="1527048"/>
          </a:xfrm>
        </p:spPr>
        <p:txBody>
          <a:bodyPr anchor="b"/>
          <a:lstStyle/>
          <a:p>
            <a:r>
              <a:rPr lang="en-US" dirty="0"/>
              <a:t>Click to edit Master title style</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429768" y="2276856"/>
            <a:ext cx="3401568" cy="4041648"/>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icture Placeholder 3">
            <a:extLst>
              <a:ext uri="{FF2B5EF4-FFF2-40B4-BE49-F238E27FC236}">
                <a16:creationId xmlns:a16="http://schemas.microsoft.com/office/drawing/2014/main" id="{58FA1BA0-D099-705F-F85E-3FBC782F7651}"/>
              </a:ext>
            </a:extLst>
          </p:cNvPr>
          <p:cNvSpPr>
            <a:spLocks noGrp="1"/>
          </p:cNvSpPr>
          <p:nvPr>
            <p:ph type="pic" sz="quarter" idx="15" hasCustomPrompt="1"/>
          </p:nvPr>
        </p:nvSpPr>
        <p:spPr>
          <a:xfrm>
            <a:off x="4502843" y="2"/>
            <a:ext cx="7689157" cy="6399151"/>
          </a:xfrm>
          <a:custGeom>
            <a:avLst/>
            <a:gdLst>
              <a:gd name="connsiteX0" fmla="*/ 0 w 7689157"/>
              <a:gd name="connsiteY0" fmla="*/ 0 h 6399151"/>
              <a:gd name="connsiteX1" fmla="*/ 7689157 w 7689157"/>
              <a:gd name="connsiteY1" fmla="*/ 0 h 6399151"/>
              <a:gd name="connsiteX2" fmla="*/ 7689157 w 7689157"/>
              <a:gd name="connsiteY2" fmla="*/ 6399151 h 6399151"/>
              <a:gd name="connsiteX3" fmla="*/ 601997 w 7689157"/>
              <a:gd name="connsiteY3" fmla="*/ 6399151 h 6399151"/>
              <a:gd name="connsiteX4" fmla="*/ 0 w 7689157"/>
              <a:gd name="connsiteY4" fmla="*/ 5797155 h 63991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89157" h="6399151">
                <a:moveTo>
                  <a:pt x="0" y="0"/>
                </a:moveTo>
                <a:lnTo>
                  <a:pt x="7689157" y="0"/>
                </a:lnTo>
                <a:lnTo>
                  <a:pt x="7689157" y="6399151"/>
                </a:lnTo>
                <a:lnTo>
                  <a:pt x="601997" y="6399151"/>
                </a:lnTo>
                <a:cubicBezTo>
                  <a:pt x="269523" y="6399151"/>
                  <a:pt x="0" y="6129628"/>
                  <a:pt x="0" y="5797155"/>
                </a:cubicBez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EE767648-9FB3-40F4-8072-E80887331DF3}" type="datetime1">
              <a:rPr lang="en-US" smtClean="0"/>
              <a:t>1/6/2026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404795134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le, Content Photo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311896" y="1078992"/>
            <a:ext cx="3273552" cy="1947672"/>
          </a:xfrm>
        </p:spPr>
        <p:txBody>
          <a:bodyPr anchor="b"/>
          <a:lstStyle/>
          <a:p>
            <a:r>
              <a:rPr lang="en-US" dirty="0"/>
              <a:t>Click to edit Master title style</a:t>
            </a:r>
          </a:p>
        </p:txBody>
      </p:sp>
      <p:sp>
        <p:nvSpPr>
          <p:cNvPr id="11" name="Picture Placeholder 3">
            <a:extLst>
              <a:ext uri="{FF2B5EF4-FFF2-40B4-BE49-F238E27FC236}">
                <a16:creationId xmlns:a16="http://schemas.microsoft.com/office/drawing/2014/main" id="{8073E866-A871-62F7-1E54-F2A44278F834}"/>
              </a:ext>
            </a:extLst>
          </p:cNvPr>
          <p:cNvSpPr>
            <a:spLocks noGrp="1"/>
          </p:cNvSpPr>
          <p:nvPr>
            <p:ph type="pic" sz="quarter" idx="15" hasCustomPrompt="1"/>
          </p:nvPr>
        </p:nvSpPr>
        <p:spPr>
          <a:xfrm>
            <a:off x="0" y="0"/>
            <a:ext cx="7734300" cy="6399152"/>
          </a:xfrm>
          <a:custGeom>
            <a:avLst/>
            <a:gdLst>
              <a:gd name="connsiteX0" fmla="*/ 0 w 7734300"/>
              <a:gd name="connsiteY0" fmla="*/ 0 h 6399152"/>
              <a:gd name="connsiteX1" fmla="*/ 7734300 w 7734300"/>
              <a:gd name="connsiteY1" fmla="*/ 0 h 6399152"/>
              <a:gd name="connsiteX2" fmla="*/ 7734300 w 7734300"/>
              <a:gd name="connsiteY2" fmla="*/ 5797156 h 6399152"/>
              <a:gd name="connsiteX3" fmla="*/ 7132304 w 7734300"/>
              <a:gd name="connsiteY3" fmla="*/ 6399152 h 6399152"/>
              <a:gd name="connsiteX4" fmla="*/ 0 w 7734300"/>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34300" h="6399152">
                <a:moveTo>
                  <a:pt x="0" y="0"/>
                </a:moveTo>
                <a:lnTo>
                  <a:pt x="7734300" y="0"/>
                </a:lnTo>
                <a:lnTo>
                  <a:pt x="7734300" y="5797156"/>
                </a:lnTo>
                <a:cubicBezTo>
                  <a:pt x="7734300" y="6129629"/>
                  <a:pt x="7464777" y="6399152"/>
                  <a:pt x="7132304" y="6399152"/>
                </a:cubicBezTo>
                <a:lnTo>
                  <a:pt x="0" y="6399152"/>
                </a:ln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311896" y="3099816"/>
            <a:ext cx="3273552" cy="2953512"/>
          </a:xfrm>
        </p:spPr>
        <p:txBody>
          <a:bodyPr>
            <a:normAutofit/>
          </a:bodyPr>
          <a:lstStyle>
            <a:lvl1pPr marL="0" indent="0">
              <a:buNone/>
              <a:defRPr sz="1600"/>
            </a:lvl1pPr>
            <a:lvl2pPr marL="228600" indent="0">
              <a:buNone/>
              <a:defRPr sz="1400"/>
            </a:lvl2pPr>
            <a:lvl3pPr marL="457200" indent="0">
              <a:buNone/>
              <a:defRPr sz="1400"/>
            </a:lvl3pPr>
            <a:lvl4pPr marL="685800" indent="0">
              <a:buNone/>
              <a:defRPr sz="1400"/>
            </a:lvl4pPr>
            <a:lvl5pPr marL="914400" indent="0">
              <a:buNone/>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7007E99A-2976-4D79-B66C-833B4C12E9C9}" type="datetime1">
              <a:rPr lang="en-US" smtClean="0"/>
              <a:t>1/6/2026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17509150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Content Photo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5111854"/>
            <a:ext cx="3945468" cy="1389888"/>
          </a:xfrm>
        </p:spPr>
        <p:txBody>
          <a:bodyPr anchor="t">
            <a:normAutofit/>
          </a:bodyPr>
          <a:lstStyle>
            <a:lvl1pPr>
              <a:defRPr sz="3200"/>
            </a:lvl1pPr>
          </a:lstStyle>
          <a:p>
            <a:r>
              <a:rPr lang="en-US" dirty="0"/>
              <a:t>Click to edit Master title style</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5584372" y="5111854"/>
            <a:ext cx="6168356" cy="1389888"/>
          </a:xfrm>
        </p:spPr>
        <p:txBody>
          <a:bodyPr>
            <a:normAutofit/>
          </a:bodyPr>
          <a:lstStyle>
            <a:lvl1pPr marL="0" indent="0">
              <a:buFont typeface="Arial" panose="020B0604020202020204" pitchFamily="34" charset="0"/>
              <a:buNone/>
              <a:defRPr sz="1600"/>
            </a:lvl1pPr>
            <a:lvl2pPr marL="228600" indent="0">
              <a:buFont typeface="Arial" panose="020B0604020202020204" pitchFamily="34" charset="0"/>
              <a:buNone/>
              <a:defRPr sz="1400"/>
            </a:lvl2pPr>
            <a:lvl3pPr marL="457200" indent="0">
              <a:buFont typeface="Arial" panose="020B0604020202020204" pitchFamily="34" charset="0"/>
              <a:buNone/>
              <a:defRPr sz="1400"/>
            </a:lvl3pPr>
            <a:lvl4pPr marL="685800" indent="0">
              <a:buFont typeface="Arial" panose="020B0604020202020204" pitchFamily="34" charset="0"/>
              <a:buNone/>
              <a:defRPr sz="1400"/>
            </a:lvl4pPr>
            <a:lvl5pPr marL="914400" indent="0">
              <a:buFont typeface="Arial" panose="020B0604020202020204" pitchFamily="34" charset="0"/>
              <a:buNone/>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Picture Placeholder 8">
            <a:extLst>
              <a:ext uri="{FF2B5EF4-FFF2-40B4-BE49-F238E27FC236}">
                <a16:creationId xmlns:a16="http://schemas.microsoft.com/office/drawing/2014/main" id="{815B30A2-D0D1-DED2-1133-A673CEA16AE9}"/>
              </a:ext>
            </a:extLst>
          </p:cNvPr>
          <p:cNvSpPr>
            <a:spLocks noGrp="1"/>
          </p:cNvSpPr>
          <p:nvPr>
            <p:ph type="pic" sz="quarter" idx="15" hasCustomPrompt="1"/>
          </p:nvPr>
        </p:nvSpPr>
        <p:spPr>
          <a:xfrm>
            <a:off x="0" y="0"/>
            <a:ext cx="11750040" cy="4724868"/>
          </a:xfrm>
          <a:custGeom>
            <a:avLst/>
            <a:gdLst>
              <a:gd name="connsiteX0" fmla="*/ 0 w 11750040"/>
              <a:gd name="connsiteY0" fmla="*/ 0 h 4724868"/>
              <a:gd name="connsiteX1" fmla="*/ 11750040 w 11750040"/>
              <a:gd name="connsiteY1" fmla="*/ 0 h 4724868"/>
              <a:gd name="connsiteX2" fmla="*/ 11750040 w 11750040"/>
              <a:gd name="connsiteY2" fmla="*/ 4122872 h 4724868"/>
              <a:gd name="connsiteX3" fmla="*/ 11148044 w 11750040"/>
              <a:gd name="connsiteY3" fmla="*/ 4724868 h 4724868"/>
              <a:gd name="connsiteX4" fmla="*/ 0 w 11750040"/>
              <a:gd name="connsiteY4" fmla="*/ 4724868 h 4724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50040" h="4724868">
                <a:moveTo>
                  <a:pt x="0" y="0"/>
                </a:moveTo>
                <a:lnTo>
                  <a:pt x="11750040" y="0"/>
                </a:lnTo>
                <a:lnTo>
                  <a:pt x="11750040" y="4122872"/>
                </a:lnTo>
                <a:cubicBezTo>
                  <a:pt x="11750040" y="4455345"/>
                  <a:pt x="11480517" y="4724868"/>
                  <a:pt x="11148044" y="4724868"/>
                </a:cubicBezTo>
                <a:lnTo>
                  <a:pt x="0" y="4724868"/>
                </a:ln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C49DDD7D-A4A9-4042-8D3D-AF897B76225E}" type="datetime1">
              <a:rPr lang="en-US" smtClean="0"/>
              <a:t>1/6/2026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03633123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le, Content Photo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4162318"/>
            <a:ext cx="2953618" cy="1892808"/>
          </a:xfrm>
        </p:spPr>
        <p:txBody>
          <a:bodyPr anchor="t">
            <a:normAutofit/>
          </a:bodyPr>
          <a:lstStyle>
            <a:lvl1pPr>
              <a:defRPr sz="3200"/>
            </a:lvl1pPr>
          </a:lstStyle>
          <a:p>
            <a:r>
              <a:rPr lang="en-US" dirty="0"/>
              <a:t>Click to edit Master title style</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77640" y="4162318"/>
            <a:ext cx="7772400" cy="2240280"/>
          </a:xfrm>
        </p:spPr>
        <p:txBody>
          <a:bodyPr>
            <a:norm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400"/>
            </a:lvl4pPr>
            <a:lvl5pPr marL="1085850" indent="-171450">
              <a:buFont typeface="Arial" panose="020B0604020202020204" pitchFamily="34" charset="0"/>
              <a:buChar cha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Picture Placeholder 8">
            <a:extLst>
              <a:ext uri="{FF2B5EF4-FFF2-40B4-BE49-F238E27FC236}">
                <a16:creationId xmlns:a16="http://schemas.microsoft.com/office/drawing/2014/main" id="{0696DEB7-ADC8-3E90-7A63-F11D6535D0E4}"/>
              </a:ext>
            </a:extLst>
          </p:cNvPr>
          <p:cNvSpPr>
            <a:spLocks noGrp="1"/>
          </p:cNvSpPr>
          <p:nvPr>
            <p:ph type="pic" sz="quarter" idx="15" hasCustomPrompt="1"/>
          </p:nvPr>
        </p:nvSpPr>
        <p:spPr>
          <a:xfrm>
            <a:off x="0" y="0"/>
            <a:ext cx="11750040" cy="3806246"/>
          </a:xfrm>
          <a:custGeom>
            <a:avLst/>
            <a:gdLst>
              <a:gd name="connsiteX0" fmla="*/ 0 w 11733150"/>
              <a:gd name="connsiteY0" fmla="*/ 0 h 3806246"/>
              <a:gd name="connsiteX1" fmla="*/ 11733150 w 11733150"/>
              <a:gd name="connsiteY1" fmla="*/ 0 h 3806246"/>
              <a:gd name="connsiteX2" fmla="*/ 11733150 w 11733150"/>
              <a:gd name="connsiteY2" fmla="*/ 3204250 h 3806246"/>
              <a:gd name="connsiteX3" fmla="*/ 11131154 w 11733150"/>
              <a:gd name="connsiteY3" fmla="*/ 3806246 h 3806246"/>
              <a:gd name="connsiteX4" fmla="*/ 0 w 11733150"/>
              <a:gd name="connsiteY4" fmla="*/ 3806246 h 38062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33150" h="3806246">
                <a:moveTo>
                  <a:pt x="0" y="0"/>
                </a:moveTo>
                <a:lnTo>
                  <a:pt x="11733150" y="0"/>
                </a:lnTo>
                <a:lnTo>
                  <a:pt x="11733150" y="3204250"/>
                </a:lnTo>
                <a:cubicBezTo>
                  <a:pt x="11733150" y="3536723"/>
                  <a:pt x="11463627" y="3806246"/>
                  <a:pt x="11131154" y="3806246"/>
                </a:cubicBezTo>
                <a:lnTo>
                  <a:pt x="0" y="3806246"/>
                </a:ln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03EA3D79-61FB-48D3-96EC-9D73986E2DB4}" type="datetime1">
              <a:rPr lang="en-US" smtClean="0"/>
              <a:t>1/6/2026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86393597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Content Photo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561425"/>
            <a:ext cx="2953618" cy="1892808"/>
          </a:xfrm>
        </p:spPr>
        <p:txBody>
          <a:bodyPr anchor="t">
            <a:normAutofit/>
          </a:bodyPr>
          <a:lstStyle>
            <a:lvl1pPr>
              <a:defRPr sz="3200"/>
            </a:lvl1pPr>
          </a:lstStyle>
          <a:p>
            <a:r>
              <a:rPr lang="en-US" dirty="0"/>
              <a:t>Click to edit Master title style</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77640" y="561425"/>
            <a:ext cx="7772400" cy="2240280"/>
          </a:xfrm>
        </p:spPr>
        <p:txBody>
          <a:bodyPr>
            <a:norm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400"/>
            </a:lvl4pPr>
            <a:lvl5pPr marL="1085850" indent="-171450">
              <a:buFont typeface="Arial" panose="020B0604020202020204" pitchFamily="34" charset="0"/>
              <a:buChar cha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a:extLst>
              <a:ext uri="{FF2B5EF4-FFF2-40B4-BE49-F238E27FC236}">
                <a16:creationId xmlns:a16="http://schemas.microsoft.com/office/drawing/2014/main" id="{20558516-7088-BB33-D6DC-15ED4C60CBAF}"/>
              </a:ext>
            </a:extLst>
          </p:cNvPr>
          <p:cNvSpPr>
            <a:spLocks noGrp="1"/>
          </p:cNvSpPr>
          <p:nvPr>
            <p:ph type="pic" sz="quarter" idx="15" hasCustomPrompt="1"/>
          </p:nvPr>
        </p:nvSpPr>
        <p:spPr>
          <a:xfrm>
            <a:off x="441960" y="3067414"/>
            <a:ext cx="11750040" cy="3790586"/>
          </a:xfrm>
          <a:custGeom>
            <a:avLst/>
            <a:gdLst>
              <a:gd name="connsiteX0" fmla="*/ 603695 w 11750040"/>
              <a:gd name="connsiteY0" fmla="*/ 0 h 3790586"/>
              <a:gd name="connsiteX1" fmla="*/ 11750040 w 11750040"/>
              <a:gd name="connsiteY1" fmla="*/ 0 h 3790586"/>
              <a:gd name="connsiteX2" fmla="*/ 11750040 w 11750040"/>
              <a:gd name="connsiteY2" fmla="*/ 3790586 h 3790586"/>
              <a:gd name="connsiteX3" fmla="*/ 0 w 11750040"/>
              <a:gd name="connsiteY3" fmla="*/ 3790586 h 3790586"/>
              <a:gd name="connsiteX4" fmla="*/ 0 w 11750040"/>
              <a:gd name="connsiteY4" fmla="*/ 603695 h 3790586"/>
              <a:gd name="connsiteX5" fmla="*/ 603695 w 11750040"/>
              <a:gd name="connsiteY5" fmla="*/ 0 h 3790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50040" h="3790586">
                <a:moveTo>
                  <a:pt x="603695" y="0"/>
                </a:moveTo>
                <a:lnTo>
                  <a:pt x="11750040" y="0"/>
                </a:lnTo>
                <a:lnTo>
                  <a:pt x="11750040" y="3790586"/>
                </a:lnTo>
                <a:lnTo>
                  <a:pt x="0" y="3790586"/>
                </a:lnTo>
                <a:lnTo>
                  <a:pt x="0" y="603695"/>
                </a:lnTo>
                <a:cubicBezTo>
                  <a:pt x="0" y="270283"/>
                  <a:pt x="270283" y="0"/>
                  <a:pt x="603695" y="0"/>
                </a:cubicBez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37160" y="40460"/>
            <a:ext cx="3494314" cy="338328"/>
          </a:xfrm>
        </p:spPr>
        <p:txBody>
          <a:bodyPr/>
          <a:lstStyle/>
          <a:p>
            <a:fld id="{5E407E80-9270-4600-9E83-876C054EC0ED}" type="datetime1">
              <a:rPr lang="en-US" smtClean="0"/>
              <a:t>1/6/2026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876521" y="40460"/>
            <a:ext cx="2805405" cy="338328"/>
          </a:xfr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632162" y="40460"/>
            <a:ext cx="429207" cy="338328"/>
          </a:xfr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04825203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Content Photo 1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603504"/>
            <a:ext cx="11155680" cy="970463"/>
          </a:xfrm>
        </p:spPr>
        <p:txBody>
          <a:bodyPr anchor="ctr"/>
          <a:lstStyle/>
          <a:p>
            <a:r>
              <a:rPr lang="en-US" dirty="0"/>
              <a:t>Click to edit Master title style</a:t>
            </a:r>
          </a:p>
        </p:txBody>
      </p:sp>
      <p:sp>
        <p:nvSpPr>
          <p:cNvPr id="9" name="Picture Placeholder 8">
            <a:extLst>
              <a:ext uri="{FF2B5EF4-FFF2-40B4-BE49-F238E27FC236}">
                <a16:creationId xmlns:a16="http://schemas.microsoft.com/office/drawing/2014/main" id="{19C22D85-D675-737B-9F54-B9D7FC819199}"/>
              </a:ext>
            </a:extLst>
          </p:cNvPr>
          <p:cNvSpPr>
            <a:spLocks noGrp="1"/>
          </p:cNvSpPr>
          <p:nvPr>
            <p:ph type="pic" sz="quarter" idx="15" hasCustomPrompt="1"/>
          </p:nvPr>
        </p:nvSpPr>
        <p:spPr>
          <a:xfrm>
            <a:off x="0" y="1828800"/>
            <a:ext cx="6707699" cy="5029200"/>
          </a:xfrm>
          <a:custGeom>
            <a:avLst/>
            <a:gdLst>
              <a:gd name="connsiteX0" fmla="*/ 0 w 6707699"/>
              <a:gd name="connsiteY0" fmla="*/ 0 h 5029200"/>
              <a:gd name="connsiteX1" fmla="*/ 6129259 w 6707699"/>
              <a:gd name="connsiteY1" fmla="*/ 0 h 5029200"/>
              <a:gd name="connsiteX2" fmla="*/ 6707699 w 6707699"/>
              <a:gd name="connsiteY2" fmla="*/ 578440 h 5029200"/>
              <a:gd name="connsiteX3" fmla="*/ 6707699 w 6707699"/>
              <a:gd name="connsiteY3" fmla="*/ 5029200 h 5029200"/>
              <a:gd name="connsiteX4" fmla="*/ 0 w 6707699"/>
              <a:gd name="connsiteY4" fmla="*/ 5029200 h 502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7699" h="5029200">
                <a:moveTo>
                  <a:pt x="0" y="0"/>
                </a:moveTo>
                <a:lnTo>
                  <a:pt x="6129259" y="0"/>
                </a:lnTo>
                <a:cubicBezTo>
                  <a:pt x="6448723" y="0"/>
                  <a:pt x="6707699" y="258976"/>
                  <a:pt x="6707699" y="578440"/>
                </a:cubicBezTo>
                <a:lnTo>
                  <a:pt x="6707699" y="5029200"/>
                </a:lnTo>
                <a:lnTo>
                  <a:pt x="0" y="5029200"/>
                </a:ln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C1897688-419F-6EB2-5CC1-DC14924E5FC3}"/>
              </a:ext>
            </a:extLst>
          </p:cNvPr>
          <p:cNvSpPr>
            <a:spLocks noGrp="1"/>
          </p:cNvSpPr>
          <p:nvPr>
            <p:ph sz="quarter" idx="14"/>
          </p:nvPr>
        </p:nvSpPr>
        <p:spPr>
          <a:xfrm>
            <a:off x="7389302" y="1828800"/>
            <a:ext cx="4196146" cy="45037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7389302" y="6492240"/>
            <a:ext cx="1280160" cy="338328"/>
          </a:xfrm>
        </p:spPr>
        <p:txBody>
          <a:bodyPr/>
          <a:lstStyle/>
          <a:p>
            <a:fld id="{7A043757-40C8-48EB-A459-80D3B00F0BCB}" type="datetime1">
              <a:rPr lang="en-US" smtClean="0"/>
              <a:t>1/6/2026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669462" y="6492240"/>
            <a:ext cx="2888554" cy="338328"/>
          </a:xfr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25253888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itle, Content Photo 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548639"/>
            <a:ext cx="4855464" cy="1453896"/>
          </a:xfrm>
        </p:spPr>
        <p:txBody>
          <a:bodyPr anchor="t"/>
          <a:lstStyle/>
          <a:p>
            <a:r>
              <a:rPr lang="en-US" dirty="0"/>
              <a:t>Click to edit Master title style</a:t>
            </a:r>
          </a:p>
        </p:txBody>
      </p:sp>
      <p:sp>
        <p:nvSpPr>
          <p:cNvPr id="11" name="Picture Placeholder 8">
            <a:extLst>
              <a:ext uri="{FF2B5EF4-FFF2-40B4-BE49-F238E27FC236}">
                <a16:creationId xmlns:a16="http://schemas.microsoft.com/office/drawing/2014/main" id="{C202BC3A-8633-9F03-1586-99447DA1CFF3}"/>
              </a:ext>
            </a:extLst>
          </p:cNvPr>
          <p:cNvSpPr>
            <a:spLocks noGrp="1"/>
          </p:cNvSpPr>
          <p:nvPr>
            <p:ph type="pic" sz="quarter" idx="15" hasCustomPrompt="1"/>
          </p:nvPr>
        </p:nvSpPr>
        <p:spPr>
          <a:xfrm>
            <a:off x="0" y="2293496"/>
            <a:ext cx="5285232" cy="4564504"/>
          </a:xfrm>
          <a:custGeom>
            <a:avLst/>
            <a:gdLst>
              <a:gd name="connsiteX0" fmla="*/ 0 w 5285232"/>
              <a:gd name="connsiteY0" fmla="*/ 0 h 4564504"/>
              <a:gd name="connsiteX1" fmla="*/ 4706792 w 5285232"/>
              <a:gd name="connsiteY1" fmla="*/ 0 h 4564504"/>
              <a:gd name="connsiteX2" fmla="*/ 5285232 w 5285232"/>
              <a:gd name="connsiteY2" fmla="*/ 578440 h 4564504"/>
              <a:gd name="connsiteX3" fmla="*/ 5285232 w 5285232"/>
              <a:gd name="connsiteY3" fmla="*/ 4564504 h 4564504"/>
              <a:gd name="connsiteX4" fmla="*/ 0 w 5285232"/>
              <a:gd name="connsiteY4" fmla="*/ 4564504 h 45645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85232" h="4564504">
                <a:moveTo>
                  <a:pt x="0" y="0"/>
                </a:moveTo>
                <a:lnTo>
                  <a:pt x="4706792" y="0"/>
                </a:lnTo>
                <a:cubicBezTo>
                  <a:pt x="5026256" y="0"/>
                  <a:pt x="5285232" y="258976"/>
                  <a:pt x="5285232" y="578440"/>
                </a:cubicBezTo>
                <a:lnTo>
                  <a:pt x="5285232" y="4564504"/>
                </a:lnTo>
                <a:lnTo>
                  <a:pt x="0" y="4564504"/>
                </a:ln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6096000" y="549275"/>
            <a:ext cx="5585925" cy="57832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6096000" y="6492240"/>
            <a:ext cx="2651760" cy="338328"/>
          </a:xfrm>
        </p:spPr>
        <p:txBody>
          <a:bodyPr/>
          <a:lstStyle/>
          <a:p>
            <a:fld id="{D0304CB2-AF95-4B6C-81FD-EF29E4F12940}" type="datetime1">
              <a:rPr lang="en-US" smtClean="0"/>
              <a:t>1/6/2026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24135317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itle, Content Photo 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550218"/>
            <a:ext cx="3827439" cy="1453896"/>
          </a:xfrm>
        </p:spPr>
        <p:txBody>
          <a:bodyPr anchor="t">
            <a:normAutofit/>
          </a:bodyPr>
          <a:lstStyle>
            <a:lvl1pPr>
              <a:defRPr sz="3200"/>
            </a:lvl1pPr>
          </a:lstStyle>
          <a:p>
            <a:r>
              <a:rPr lang="en-US" dirty="0"/>
              <a:t>Click to edit Master title style</a:t>
            </a:r>
          </a:p>
        </p:txBody>
      </p:sp>
      <p:sp>
        <p:nvSpPr>
          <p:cNvPr id="10" name="Picture Placeholder 8">
            <a:extLst>
              <a:ext uri="{FF2B5EF4-FFF2-40B4-BE49-F238E27FC236}">
                <a16:creationId xmlns:a16="http://schemas.microsoft.com/office/drawing/2014/main" id="{E211327B-3880-6494-1C8F-EEE1BF913B81}"/>
              </a:ext>
            </a:extLst>
          </p:cNvPr>
          <p:cNvSpPr>
            <a:spLocks noGrp="1"/>
          </p:cNvSpPr>
          <p:nvPr>
            <p:ph type="pic" sz="quarter" idx="15" hasCustomPrompt="1"/>
          </p:nvPr>
        </p:nvSpPr>
        <p:spPr>
          <a:xfrm>
            <a:off x="0" y="2293494"/>
            <a:ext cx="4176819" cy="4564506"/>
          </a:xfrm>
          <a:custGeom>
            <a:avLst/>
            <a:gdLst>
              <a:gd name="connsiteX0" fmla="*/ 0 w 4176819"/>
              <a:gd name="connsiteY0" fmla="*/ 0 h 4564506"/>
              <a:gd name="connsiteX1" fmla="*/ 3598379 w 4176819"/>
              <a:gd name="connsiteY1" fmla="*/ 0 h 4564506"/>
              <a:gd name="connsiteX2" fmla="*/ 4176819 w 4176819"/>
              <a:gd name="connsiteY2" fmla="*/ 578440 h 4564506"/>
              <a:gd name="connsiteX3" fmla="*/ 4176819 w 4176819"/>
              <a:gd name="connsiteY3" fmla="*/ 4564506 h 4564506"/>
              <a:gd name="connsiteX4" fmla="*/ 0 w 4176819"/>
              <a:gd name="connsiteY4" fmla="*/ 4564506 h 45645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6819" h="4564506">
                <a:moveTo>
                  <a:pt x="0" y="0"/>
                </a:moveTo>
                <a:lnTo>
                  <a:pt x="3598379" y="0"/>
                </a:lnTo>
                <a:cubicBezTo>
                  <a:pt x="3917843" y="0"/>
                  <a:pt x="4176819" y="258976"/>
                  <a:pt x="4176819" y="578440"/>
                </a:cubicBezTo>
                <a:lnTo>
                  <a:pt x="4176819" y="4564506"/>
                </a:lnTo>
                <a:lnTo>
                  <a:pt x="0" y="4564506"/>
                </a:ln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a:t>
            </a:r>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5120787" y="549275"/>
            <a:ext cx="6561138" cy="578815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5115073" y="6492240"/>
            <a:ext cx="2843784" cy="338328"/>
          </a:xfrm>
        </p:spPr>
        <p:txBody>
          <a:bodyPr/>
          <a:lstStyle/>
          <a:p>
            <a:fld id="{FD636673-28CE-4CCE-80FB-7124C935A31A}" type="datetime1">
              <a:rPr lang="en-US" smtClean="0"/>
              <a:t>1/6/2026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76874871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Big Number">
    <p:bg>
      <p:bgRef idx="1001">
        <a:schemeClr val="bg2"/>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6EF0D11-5ED9-D2C8-48DF-CDDD85CEAC2D}"/>
              </a:ext>
            </a:extLst>
          </p:cNvPr>
          <p:cNvSpPr/>
          <p:nvPr/>
        </p:nvSpPr>
        <p:spPr>
          <a:xfrm>
            <a:off x="0" y="0"/>
            <a:ext cx="12192000"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3C62E16-021E-429D-57AF-0AC1B2666E43}"/>
              </a:ext>
            </a:extLst>
          </p:cNvPr>
          <p:cNvSpPr>
            <a:spLocks noGrp="1"/>
          </p:cNvSpPr>
          <p:nvPr>
            <p:ph type="title"/>
          </p:nvPr>
        </p:nvSpPr>
        <p:spPr>
          <a:xfrm>
            <a:off x="1389888" y="4809744"/>
            <a:ext cx="9345168" cy="1225296"/>
          </a:xfrm>
        </p:spPr>
        <p:txBody>
          <a:bodyPr anchor="t">
            <a:normAutofit/>
          </a:bodyPr>
          <a:lstStyle>
            <a:lvl1pPr algn="ctr">
              <a:lnSpc>
                <a:spcPct val="120000"/>
              </a:lnSpc>
              <a:defRPr sz="2800">
                <a:solidFill>
                  <a:schemeClr val="tx2"/>
                </a:solidFill>
                <a:latin typeface="+mn-lt"/>
              </a:defRPr>
            </a:lvl1pPr>
          </a:lstStyle>
          <a:p>
            <a:r>
              <a:rPr lang="en-US" dirty="0"/>
              <a:t>Click to edit Master title style</a:t>
            </a:r>
          </a:p>
        </p:txBody>
      </p:sp>
      <p:sp>
        <p:nvSpPr>
          <p:cNvPr id="7" name="Content Placeholder 6">
            <a:extLst>
              <a:ext uri="{FF2B5EF4-FFF2-40B4-BE49-F238E27FC236}">
                <a16:creationId xmlns:a16="http://schemas.microsoft.com/office/drawing/2014/main" id="{8D5285B4-939B-FC12-E19A-F30DFE493F08}"/>
              </a:ext>
            </a:extLst>
          </p:cNvPr>
          <p:cNvSpPr>
            <a:spLocks noGrp="1"/>
          </p:cNvSpPr>
          <p:nvPr>
            <p:ph sz="quarter" idx="13" hasCustomPrompt="1"/>
          </p:nvPr>
        </p:nvSpPr>
        <p:spPr>
          <a:xfrm>
            <a:off x="493776" y="603504"/>
            <a:ext cx="11201400" cy="4206240"/>
          </a:xfrm>
        </p:spPr>
        <p:txBody>
          <a:bodyPr anchor="b">
            <a:normAutofit/>
          </a:bodyPr>
          <a:lstStyle>
            <a:lvl1pPr marL="0" indent="0" algn="ctr">
              <a:lnSpc>
                <a:spcPct val="90000"/>
              </a:lnSpc>
              <a:buNone/>
              <a:defRPr sz="27800">
                <a:solidFill>
                  <a:schemeClr val="accent1">
                    <a:lumMod val="75000"/>
                  </a:schemeClr>
                </a:solidFill>
                <a:latin typeface="+mj-lt"/>
              </a:defRPr>
            </a:lvl1pPr>
          </a:lstStyle>
          <a:p>
            <a:pPr lvl="0"/>
            <a:r>
              <a:rPr lang="en-US" dirty="0"/>
              <a:t>##%</a:t>
            </a:r>
          </a:p>
        </p:txBody>
      </p:sp>
      <p:sp>
        <p:nvSpPr>
          <p:cNvPr id="3" name="Date Placeholder 2">
            <a:extLst>
              <a:ext uri="{FF2B5EF4-FFF2-40B4-BE49-F238E27FC236}">
                <a16:creationId xmlns:a16="http://schemas.microsoft.com/office/drawing/2014/main" id="{0C53913C-4E7F-A6E2-8028-C03CFD32F302}"/>
              </a:ext>
            </a:extLst>
          </p:cNvPr>
          <p:cNvSpPr>
            <a:spLocks noGrp="1"/>
          </p:cNvSpPr>
          <p:nvPr>
            <p:ph type="dt" sz="half" idx="10"/>
          </p:nvPr>
        </p:nvSpPr>
        <p:spPr/>
        <p:txBody>
          <a:bodyPr/>
          <a:lstStyle>
            <a:lvl1pPr>
              <a:defRPr>
                <a:solidFill>
                  <a:schemeClr val="tx2"/>
                </a:solidFill>
              </a:defRPr>
            </a:lvl1pPr>
          </a:lstStyle>
          <a:p>
            <a:fld id="{E8802264-EF96-4074-A671-AB5D99F5E332}" type="datetime1">
              <a:rPr lang="en-US" smtClean="0"/>
              <a:t>1/6/2026</a:t>
            </a:fld>
            <a:endParaRPr lang="en-US" dirty="0"/>
          </a:p>
        </p:txBody>
      </p:sp>
      <p:sp>
        <p:nvSpPr>
          <p:cNvPr id="4" name="Footer Placeholder 3">
            <a:extLst>
              <a:ext uri="{FF2B5EF4-FFF2-40B4-BE49-F238E27FC236}">
                <a16:creationId xmlns:a16="http://schemas.microsoft.com/office/drawing/2014/main" id="{F0225984-1615-5B69-4A65-E3A7E6508DE7}"/>
              </a:ext>
            </a:extLst>
          </p:cNvPr>
          <p:cNvSpPr>
            <a:spLocks noGrp="1"/>
          </p:cNvSpPr>
          <p:nvPr>
            <p:ph type="ftr" sz="quarter" idx="11"/>
          </p:nvPr>
        </p:nvSpPr>
        <p:spPr/>
        <p:txBody>
          <a:bodyPr/>
          <a:lstStyle>
            <a:lvl1pPr>
              <a:defRPr>
                <a:solidFill>
                  <a:schemeClr val="tx2"/>
                </a:solidFill>
              </a:defRPr>
            </a:lvl1pPr>
          </a:lstStyle>
          <a:p>
            <a:r>
              <a:rPr lang="en-US" dirty="0"/>
              <a:t>Sample Footer Text</a:t>
            </a:r>
          </a:p>
        </p:txBody>
      </p:sp>
      <p:sp>
        <p:nvSpPr>
          <p:cNvPr id="5" name="Slide Number Placeholder 4">
            <a:extLst>
              <a:ext uri="{FF2B5EF4-FFF2-40B4-BE49-F238E27FC236}">
                <a16:creationId xmlns:a16="http://schemas.microsoft.com/office/drawing/2014/main" id="{26A6A07C-51B6-897B-8C81-FBA62CFE4176}"/>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084958675"/>
      </p:ext>
    </p:extLst>
  </p:cSld>
  <p:clrMapOvr>
    <a:overrideClrMapping bg1="dk1" tx1="lt1" bg2="dk2" tx2="lt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Big Number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62E16-021E-429D-57AF-0AC1B2666E43}"/>
              </a:ext>
            </a:extLst>
          </p:cNvPr>
          <p:cNvSpPr>
            <a:spLocks noGrp="1"/>
          </p:cNvSpPr>
          <p:nvPr>
            <p:ph type="title"/>
          </p:nvPr>
        </p:nvSpPr>
        <p:spPr>
          <a:xfrm>
            <a:off x="621792" y="4873752"/>
            <a:ext cx="8439912" cy="1490472"/>
          </a:xfrm>
        </p:spPr>
        <p:txBody>
          <a:bodyPr vert="horz" lIns="91440" tIns="45720" rIns="91440" bIns="45720" rtlCol="0" anchor="t">
            <a:normAutofit/>
          </a:bodyPr>
          <a:lstStyle>
            <a:lvl1pPr>
              <a:lnSpc>
                <a:spcPct val="120000"/>
              </a:lnSpc>
              <a:defRPr lang="en-US" sz="2800" dirty="0">
                <a:solidFill>
                  <a:schemeClr val="tx2"/>
                </a:solidFill>
                <a:latin typeface="+mn-lt"/>
              </a:defRPr>
            </a:lvl1pPr>
          </a:lstStyle>
          <a:p>
            <a:pPr lvl="0"/>
            <a:r>
              <a:rPr lang="en-US" dirty="0"/>
              <a:t>Click to edit Master title style</a:t>
            </a:r>
          </a:p>
        </p:txBody>
      </p:sp>
      <p:sp>
        <p:nvSpPr>
          <p:cNvPr id="7" name="Content Placeholder 6">
            <a:extLst>
              <a:ext uri="{FF2B5EF4-FFF2-40B4-BE49-F238E27FC236}">
                <a16:creationId xmlns:a16="http://schemas.microsoft.com/office/drawing/2014/main" id="{8D5285B4-939B-FC12-E19A-F30DFE493F08}"/>
              </a:ext>
            </a:extLst>
          </p:cNvPr>
          <p:cNvSpPr>
            <a:spLocks noGrp="1"/>
          </p:cNvSpPr>
          <p:nvPr>
            <p:ph sz="quarter" idx="13" hasCustomPrompt="1"/>
          </p:nvPr>
        </p:nvSpPr>
        <p:spPr>
          <a:xfrm>
            <a:off x="539496" y="420624"/>
            <a:ext cx="11100816" cy="4334256"/>
          </a:xfrm>
        </p:spPr>
        <p:txBody>
          <a:bodyPr vert="horz" lIns="91440" tIns="45720" rIns="91440" bIns="45720" rtlCol="0" anchor="b">
            <a:normAutofit/>
          </a:bodyPr>
          <a:lstStyle>
            <a:lvl1pPr marL="0" indent="0">
              <a:lnSpc>
                <a:spcPct val="90000"/>
              </a:lnSpc>
              <a:buNone/>
              <a:defRPr lang="en-US" sz="27800" dirty="0">
                <a:solidFill>
                  <a:schemeClr val="accent1"/>
                </a:solidFill>
                <a:latin typeface="+mj-lt"/>
              </a:defRPr>
            </a:lvl1pPr>
          </a:lstStyle>
          <a:p>
            <a:pPr lvl="0"/>
            <a:r>
              <a:rPr lang="en-US" dirty="0"/>
              <a:t>##%</a:t>
            </a:r>
          </a:p>
        </p:txBody>
      </p:sp>
      <p:sp>
        <p:nvSpPr>
          <p:cNvPr id="3" name="Date Placeholder 2">
            <a:extLst>
              <a:ext uri="{FF2B5EF4-FFF2-40B4-BE49-F238E27FC236}">
                <a16:creationId xmlns:a16="http://schemas.microsoft.com/office/drawing/2014/main" id="{0C53913C-4E7F-A6E2-8028-C03CFD32F302}"/>
              </a:ext>
            </a:extLst>
          </p:cNvPr>
          <p:cNvSpPr>
            <a:spLocks noGrp="1"/>
          </p:cNvSpPr>
          <p:nvPr>
            <p:ph type="dt" sz="half" idx="10"/>
          </p:nvPr>
        </p:nvSpPr>
        <p:spPr/>
        <p:txBody>
          <a:bodyPr/>
          <a:lstStyle>
            <a:lvl1pPr>
              <a:defRPr>
                <a:solidFill>
                  <a:schemeClr val="tx2"/>
                </a:solidFill>
              </a:defRPr>
            </a:lvl1pPr>
          </a:lstStyle>
          <a:p>
            <a:fld id="{FB84F615-9106-410C-834A-3DBE51A81CC1}" type="datetime1">
              <a:rPr lang="en-US" smtClean="0"/>
              <a:t>1/6/2026</a:t>
            </a:fld>
            <a:endParaRPr lang="en-US" dirty="0"/>
          </a:p>
        </p:txBody>
      </p:sp>
      <p:sp>
        <p:nvSpPr>
          <p:cNvPr id="4" name="Footer Placeholder 3">
            <a:extLst>
              <a:ext uri="{FF2B5EF4-FFF2-40B4-BE49-F238E27FC236}">
                <a16:creationId xmlns:a16="http://schemas.microsoft.com/office/drawing/2014/main" id="{F0225984-1615-5B69-4A65-E3A7E6508DE7}"/>
              </a:ext>
            </a:extLst>
          </p:cNvPr>
          <p:cNvSpPr>
            <a:spLocks noGrp="1"/>
          </p:cNvSpPr>
          <p:nvPr>
            <p:ph type="ftr" sz="quarter" idx="11"/>
          </p:nvPr>
        </p:nvSpPr>
        <p:spPr/>
        <p:txBody>
          <a:bodyPr/>
          <a:lstStyle>
            <a:lvl1pPr>
              <a:defRPr>
                <a:solidFill>
                  <a:schemeClr val="tx2"/>
                </a:solidFill>
              </a:defRPr>
            </a:lvl1pPr>
          </a:lstStyle>
          <a:p>
            <a:r>
              <a:rPr lang="en-US" dirty="0"/>
              <a:t>Sample Footer Text</a:t>
            </a:r>
          </a:p>
        </p:txBody>
      </p:sp>
      <p:sp>
        <p:nvSpPr>
          <p:cNvPr id="5" name="Slide Number Placeholder 4">
            <a:extLst>
              <a:ext uri="{FF2B5EF4-FFF2-40B4-BE49-F238E27FC236}">
                <a16:creationId xmlns:a16="http://schemas.microsoft.com/office/drawing/2014/main" id="{26A6A07C-51B6-897B-8C81-FBA62CFE4176}"/>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1939221240"/>
      </p:ext>
    </p:extLst>
  </p:cSld>
  <p:clrMapOvr>
    <a:overrideClrMapping bg1="lt1" tx1="dk1" bg2="lt2" tx2="dk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Big Number 3">
    <p:bg>
      <p:bgRef idx="1001">
        <a:schemeClr val="bg1"/>
      </p:bgRef>
    </p:bg>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0EA1A10B-111C-8469-40F7-C3551BB027D0}"/>
              </a:ext>
            </a:extLst>
          </p:cNvPr>
          <p:cNvSpPr/>
          <p:nvPr/>
        </p:nvSpPr>
        <p:spPr>
          <a:xfrm>
            <a:off x="1" y="4783948"/>
            <a:ext cx="11762231" cy="2074052"/>
          </a:xfrm>
          <a:custGeom>
            <a:avLst/>
            <a:gdLst>
              <a:gd name="connsiteX0" fmla="*/ 0 w 11762231"/>
              <a:gd name="connsiteY0" fmla="*/ 0 h 2074052"/>
              <a:gd name="connsiteX1" fmla="*/ 112775 w 11762231"/>
              <a:gd name="connsiteY1" fmla="*/ 0 h 2074052"/>
              <a:gd name="connsiteX2" fmla="*/ 11102489 w 11762231"/>
              <a:gd name="connsiteY2" fmla="*/ 0 h 2074052"/>
              <a:gd name="connsiteX3" fmla="*/ 11437005 w 11762231"/>
              <a:gd name="connsiteY3" fmla="*/ 0 h 2074052"/>
              <a:gd name="connsiteX4" fmla="*/ 11762231 w 11762231"/>
              <a:gd name="connsiteY4" fmla="*/ 325226 h 2074052"/>
              <a:gd name="connsiteX5" fmla="*/ 11762231 w 11762231"/>
              <a:gd name="connsiteY5" fmla="*/ 2074052 h 2074052"/>
              <a:gd name="connsiteX6" fmla="*/ 11427715 w 11762231"/>
              <a:gd name="connsiteY6" fmla="*/ 2074052 h 2074052"/>
              <a:gd name="connsiteX7" fmla="*/ 112775 w 11762231"/>
              <a:gd name="connsiteY7" fmla="*/ 2074052 h 2074052"/>
              <a:gd name="connsiteX8" fmla="*/ 0 w 11762231"/>
              <a:gd name="connsiteY8" fmla="*/ 2074052 h 2074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62231" h="2074052">
                <a:moveTo>
                  <a:pt x="0" y="0"/>
                </a:moveTo>
                <a:lnTo>
                  <a:pt x="112775" y="0"/>
                </a:lnTo>
                <a:lnTo>
                  <a:pt x="11102489" y="0"/>
                </a:lnTo>
                <a:lnTo>
                  <a:pt x="11437005" y="0"/>
                </a:lnTo>
                <a:cubicBezTo>
                  <a:pt x="11616622" y="0"/>
                  <a:pt x="11762231" y="145609"/>
                  <a:pt x="11762231" y="325226"/>
                </a:cubicBezTo>
                <a:lnTo>
                  <a:pt x="11762231" y="2074052"/>
                </a:lnTo>
                <a:lnTo>
                  <a:pt x="11427715" y="2074052"/>
                </a:lnTo>
                <a:lnTo>
                  <a:pt x="112775" y="2074052"/>
                </a:lnTo>
                <a:lnTo>
                  <a:pt x="0" y="2074052"/>
                </a:lnTo>
                <a:close/>
              </a:path>
            </a:pathLst>
          </a:cu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33C62E16-021E-429D-57AF-0AC1B2666E43}"/>
              </a:ext>
            </a:extLst>
          </p:cNvPr>
          <p:cNvSpPr>
            <a:spLocks noGrp="1"/>
          </p:cNvSpPr>
          <p:nvPr>
            <p:ph type="title"/>
          </p:nvPr>
        </p:nvSpPr>
        <p:spPr>
          <a:xfrm>
            <a:off x="621792" y="4873752"/>
            <a:ext cx="8439912" cy="1591056"/>
          </a:xfrm>
        </p:spPr>
        <p:txBody>
          <a:bodyPr vert="horz" lIns="91440" tIns="45720" rIns="91440" bIns="45720" rtlCol="0" anchor="ctr">
            <a:normAutofit/>
          </a:bodyPr>
          <a:lstStyle>
            <a:lvl1pPr>
              <a:lnSpc>
                <a:spcPct val="120000"/>
              </a:lnSpc>
              <a:defRPr lang="en-US" sz="2800" dirty="0">
                <a:latin typeface="+mn-lt"/>
              </a:defRPr>
            </a:lvl1pPr>
          </a:lstStyle>
          <a:p>
            <a:pPr lvl="0"/>
            <a:r>
              <a:rPr lang="en-US" dirty="0"/>
              <a:t>Click to edit Master title style</a:t>
            </a:r>
          </a:p>
        </p:txBody>
      </p:sp>
      <p:sp>
        <p:nvSpPr>
          <p:cNvPr id="7" name="Content Placeholder 6">
            <a:extLst>
              <a:ext uri="{FF2B5EF4-FFF2-40B4-BE49-F238E27FC236}">
                <a16:creationId xmlns:a16="http://schemas.microsoft.com/office/drawing/2014/main" id="{8D5285B4-939B-FC12-E19A-F30DFE493F08}"/>
              </a:ext>
            </a:extLst>
          </p:cNvPr>
          <p:cNvSpPr>
            <a:spLocks noGrp="1"/>
          </p:cNvSpPr>
          <p:nvPr>
            <p:ph sz="quarter" idx="13" hasCustomPrompt="1"/>
          </p:nvPr>
        </p:nvSpPr>
        <p:spPr>
          <a:xfrm>
            <a:off x="539496" y="420624"/>
            <a:ext cx="11100816" cy="4334256"/>
          </a:xfrm>
        </p:spPr>
        <p:txBody>
          <a:bodyPr vert="horz" lIns="91440" tIns="45720" rIns="91440" bIns="45720" rtlCol="0" anchor="b">
            <a:normAutofit/>
          </a:bodyPr>
          <a:lstStyle>
            <a:lvl1pPr marL="0" indent="0">
              <a:lnSpc>
                <a:spcPct val="90000"/>
              </a:lnSpc>
              <a:buNone/>
              <a:defRPr lang="en-US" sz="27800" dirty="0">
                <a:solidFill>
                  <a:schemeClr val="accent1"/>
                </a:solidFill>
                <a:latin typeface="+mj-lt"/>
              </a:defRPr>
            </a:lvl1pPr>
          </a:lstStyle>
          <a:p>
            <a:pPr lvl="0"/>
            <a:r>
              <a:rPr lang="en-US" dirty="0"/>
              <a:t>##%</a:t>
            </a:r>
          </a:p>
        </p:txBody>
      </p:sp>
      <p:sp>
        <p:nvSpPr>
          <p:cNvPr id="3" name="Date Placeholder 2">
            <a:extLst>
              <a:ext uri="{FF2B5EF4-FFF2-40B4-BE49-F238E27FC236}">
                <a16:creationId xmlns:a16="http://schemas.microsoft.com/office/drawing/2014/main" id="{0C53913C-4E7F-A6E2-8028-C03CFD32F302}"/>
              </a:ext>
            </a:extLst>
          </p:cNvPr>
          <p:cNvSpPr>
            <a:spLocks noGrp="1"/>
          </p:cNvSpPr>
          <p:nvPr>
            <p:ph type="dt" sz="half" idx="10"/>
          </p:nvPr>
        </p:nvSpPr>
        <p:spPr/>
        <p:txBody>
          <a:bodyPr/>
          <a:lstStyle>
            <a:lvl1pPr>
              <a:defRPr>
                <a:solidFill>
                  <a:schemeClr val="tx2"/>
                </a:solidFill>
              </a:defRPr>
            </a:lvl1pPr>
          </a:lstStyle>
          <a:p>
            <a:fld id="{1D5A920F-C91E-4FD9-A8A8-AC96444816EA}" type="datetime1">
              <a:rPr lang="en-US" smtClean="0"/>
              <a:t>1/6/2026</a:t>
            </a:fld>
            <a:endParaRPr lang="en-US" dirty="0"/>
          </a:p>
        </p:txBody>
      </p:sp>
      <p:sp>
        <p:nvSpPr>
          <p:cNvPr id="4" name="Footer Placeholder 3">
            <a:extLst>
              <a:ext uri="{FF2B5EF4-FFF2-40B4-BE49-F238E27FC236}">
                <a16:creationId xmlns:a16="http://schemas.microsoft.com/office/drawing/2014/main" id="{F0225984-1615-5B69-4A65-E3A7E6508DE7}"/>
              </a:ext>
            </a:extLst>
          </p:cNvPr>
          <p:cNvSpPr>
            <a:spLocks noGrp="1"/>
          </p:cNvSpPr>
          <p:nvPr>
            <p:ph type="ftr" sz="quarter" idx="11"/>
          </p:nvPr>
        </p:nvSpPr>
        <p:spPr>
          <a:xfrm>
            <a:off x="8430768" y="6492240"/>
            <a:ext cx="2660904" cy="338328"/>
          </a:xfrm>
        </p:spPr>
        <p:txBody>
          <a:bodyPr/>
          <a:lstStyle>
            <a:lvl1pPr>
              <a:defRPr>
                <a:solidFill>
                  <a:schemeClr val="tx2"/>
                </a:solidFill>
              </a:defRPr>
            </a:lvl1pPr>
          </a:lstStyle>
          <a:p>
            <a:r>
              <a:rPr lang="en-US" dirty="0"/>
              <a:t>Sample Footer Text</a:t>
            </a:r>
          </a:p>
        </p:txBody>
      </p:sp>
      <p:sp>
        <p:nvSpPr>
          <p:cNvPr id="5" name="Slide Number Placeholder 4">
            <a:extLst>
              <a:ext uri="{FF2B5EF4-FFF2-40B4-BE49-F238E27FC236}">
                <a16:creationId xmlns:a16="http://schemas.microsoft.com/office/drawing/2014/main" id="{26A6A07C-51B6-897B-8C81-FBA62CFE4176}"/>
              </a:ext>
            </a:extLst>
          </p:cNvPr>
          <p:cNvSpPr>
            <a:spLocks noGrp="1"/>
          </p:cNvSpPr>
          <p:nvPr>
            <p:ph type="sldNum" sz="quarter" idx="12"/>
          </p:nvPr>
        </p:nvSpPr>
        <p:spPr>
          <a:xfrm>
            <a:off x="11183112" y="6492240"/>
            <a:ext cx="457200" cy="338328"/>
          </a:xfrm>
        </p:spPr>
        <p:txBody>
          <a:bodyPr/>
          <a:lstStyle>
            <a:lvl1pPr>
              <a:defRPr>
                <a:solidFill>
                  <a:schemeClr val="tx2"/>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70650436"/>
      </p:ext>
    </p:extLst>
  </p:cSld>
  <p:clrMapOvr>
    <a:overrideClrMapping bg1="lt1" tx1="dk1" bg2="lt2" tx2="dk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dirty="0"/>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83FF91DA-BC67-4FFF-80B3-6A83720BA580}" type="datetime1">
              <a:rPr lang="en-US" smtClean="0"/>
              <a:t>1/6/2026</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429768" y="987552"/>
            <a:ext cx="10149840" cy="4846320"/>
          </a:xfrm>
        </p:spPr>
        <p:txBody>
          <a:bodyPr anchor="ctr">
            <a:normAutofit/>
          </a:bodyPr>
          <a:lstStyle>
            <a:lvl1pPr marL="0" indent="0">
              <a:lnSpc>
                <a:spcPct val="110000"/>
              </a:lnSpc>
              <a:buNone/>
              <a:defRPr sz="4400" b="0" cap="all" baseline="0">
                <a:solidFill>
                  <a:schemeClr val="accent1"/>
                </a:solidFill>
              </a:defRPr>
            </a:lvl1pPr>
            <a:lvl2pPr marL="228600" indent="0">
              <a:lnSpc>
                <a:spcPct val="110000"/>
              </a:lnSpc>
              <a:buNone/>
              <a:defRPr sz="4000" b="0" cap="all" baseline="0">
                <a:solidFill>
                  <a:schemeClr val="accent1"/>
                </a:solidFill>
              </a:defRPr>
            </a:lvl2pPr>
            <a:lvl3pPr marL="457200" indent="0">
              <a:lnSpc>
                <a:spcPct val="110000"/>
              </a:lnSpc>
              <a:buNone/>
              <a:defRPr sz="3600" b="0" cap="all" baseline="0">
                <a:solidFill>
                  <a:schemeClr val="accent1"/>
                </a:solidFill>
              </a:defRPr>
            </a:lvl3pPr>
            <a:lvl4pPr marL="685800" indent="0">
              <a:lnSpc>
                <a:spcPct val="110000"/>
              </a:lnSpc>
              <a:buNone/>
              <a:defRPr sz="3200" b="0" cap="all" baseline="0">
                <a:solidFill>
                  <a:schemeClr val="accent1"/>
                </a:solidFill>
              </a:defRPr>
            </a:lvl4pPr>
            <a:lvl5pPr marL="914400" indent="0">
              <a:lnSpc>
                <a:spcPct val="110000"/>
              </a:lnSpc>
              <a:buNone/>
              <a:defRPr sz="2800" b="0" cap="all" baseline="0">
                <a:solidFill>
                  <a:schemeClr val="accent1"/>
                </a:solidFill>
              </a:defRPr>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8157733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Statement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dirty="0"/>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accent1"/>
                </a:solidFill>
              </a:defRPr>
            </a:lvl1pPr>
          </a:lstStyle>
          <a:p>
            <a:fld id="{15565DD7-EB64-4BFE-B850-4043488A7CD8}" type="datetime1">
              <a:rPr lang="en-US" smtClean="0"/>
              <a:t>1/6/2026</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accent1"/>
                </a:solidFill>
              </a:defRPr>
            </a:lvl1pPr>
          </a:lstStyle>
          <a:p>
            <a:r>
              <a:rPr lang="en-US" dirty="0"/>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accent1"/>
                </a:solidFill>
              </a:defRPr>
            </a:lvl1p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429768" y="630936"/>
            <a:ext cx="8449056" cy="5605272"/>
          </a:xfrm>
        </p:spPr>
        <p:txBody>
          <a:bodyPr anchor="ctr">
            <a:normAutofit/>
          </a:bodyPr>
          <a:lstStyle>
            <a:lvl1pPr marL="0" indent="0">
              <a:lnSpc>
                <a:spcPct val="110000"/>
              </a:lnSpc>
              <a:buNone/>
              <a:defRPr sz="5400" b="0" cap="none" baseline="0">
                <a:solidFill>
                  <a:schemeClr val="accent1"/>
                </a:solidFill>
              </a:defRPr>
            </a:lvl1pPr>
            <a:lvl2pPr marL="228600" indent="0">
              <a:lnSpc>
                <a:spcPct val="110000"/>
              </a:lnSpc>
              <a:buNone/>
              <a:defRPr sz="4800" b="0" cap="none" baseline="0">
                <a:solidFill>
                  <a:schemeClr val="accent1"/>
                </a:solidFill>
              </a:defRPr>
            </a:lvl2pPr>
            <a:lvl3pPr marL="457200" indent="0">
              <a:lnSpc>
                <a:spcPct val="110000"/>
              </a:lnSpc>
              <a:buNone/>
              <a:defRPr sz="4400" b="0" cap="none" baseline="0">
                <a:solidFill>
                  <a:schemeClr val="accent1"/>
                </a:solidFill>
              </a:defRPr>
            </a:lvl3pPr>
            <a:lvl4pPr marL="685800" indent="0">
              <a:lnSpc>
                <a:spcPct val="110000"/>
              </a:lnSpc>
              <a:buNone/>
              <a:defRPr sz="4000" b="0" cap="none" baseline="0">
                <a:solidFill>
                  <a:schemeClr val="accent1"/>
                </a:solidFill>
              </a:defRPr>
            </a:lvl4pPr>
            <a:lvl5pPr marL="914400" indent="0">
              <a:lnSpc>
                <a:spcPct val="110000"/>
              </a:lnSpc>
              <a:buNone/>
              <a:defRPr sz="3600" b="0" cap="none" baseline="0">
                <a:solidFill>
                  <a:schemeClr val="accent1"/>
                </a:solidFill>
              </a:defRPr>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65166660"/>
      </p:ext>
    </p:extLst>
  </p:cSld>
  <p:clrMapOvr>
    <a:overrideClrMapping bg1="lt1" tx1="dk1" bg2="lt2" tx2="dk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Statement 3">
    <p:spTree>
      <p:nvGrpSpPr>
        <p:cNvPr id="1" name=""/>
        <p:cNvGrpSpPr/>
        <p:nvPr/>
      </p:nvGrpSpPr>
      <p:grpSpPr>
        <a:xfrm>
          <a:off x="0" y="0"/>
          <a:ext cx="0" cy="0"/>
          <a:chOff x="0" y="0"/>
          <a:chExt cx="0" cy="0"/>
        </a:xfrm>
      </p:grpSpPr>
      <p:sp>
        <p:nvSpPr>
          <p:cNvPr id="16" name="Freeform: Shape 15">
            <a:extLst>
              <a:ext uri="{FF2B5EF4-FFF2-40B4-BE49-F238E27FC236}">
                <a16:creationId xmlns:a16="http://schemas.microsoft.com/office/drawing/2014/main" id="{860B29AE-EBEF-71CC-AE38-3B2CD14FCA19}"/>
              </a:ext>
            </a:extLst>
          </p:cNvPr>
          <p:cNvSpPr/>
          <p:nvPr/>
        </p:nvSpPr>
        <p:spPr>
          <a:xfrm rot="5400000" flipV="1">
            <a:off x="-2566724" y="2566724"/>
            <a:ext cx="6399213" cy="1265765"/>
          </a:xfrm>
          <a:custGeom>
            <a:avLst/>
            <a:gdLst>
              <a:gd name="connsiteX0" fmla="*/ 0 w 6399213"/>
              <a:gd name="connsiteY0" fmla="*/ 0 h 1265765"/>
              <a:gd name="connsiteX1" fmla="*/ 0 w 6399213"/>
              <a:gd name="connsiteY1" fmla="*/ 1265765 h 1265765"/>
              <a:gd name="connsiteX2" fmla="*/ 5982881 w 6399213"/>
              <a:gd name="connsiteY2" fmla="*/ 1265765 h 1265765"/>
              <a:gd name="connsiteX3" fmla="*/ 6399213 w 6399213"/>
              <a:gd name="connsiteY3" fmla="*/ 849433 h 1265765"/>
              <a:gd name="connsiteX4" fmla="*/ 6399213 w 6399213"/>
              <a:gd name="connsiteY4" fmla="*/ 0 h 12657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99213" h="1265765">
                <a:moveTo>
                  <a:pt x="0" y="0"/>
                </a:moveTo>
                <a:lnTo>
                  <a:pt x="0" y="1265765"/>
                </a:lnTo>
                <a:lnTo>
                  <a:pt x="5982881" y="1265765"/>
                </a:lnTo>
                <a:cubicBezTo>
                  <a:pt x="6212815" y="1265765"/>
                  <a:pt x="6399213" y="1079367"/>
                  <a:pt x="6399213" y="849433"/>
                </a:cubicBezTo>
                <a:lnTo>
                  <a:pt x="6399213" y="0"/>
                </a:lnTo>
                <a:close/>
              </a:path>
            </a:pathLst>
          </a:cu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dirty="0"/>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6BE2C979-2DBB-4FF5-B773-BBC906FD5969}" type="datetime1">
              <a:rPr lang="en-US" smtClean="0"/>
              <a:t>1/6/2026</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798217" y="877824"/>
            <a:ext cx="8046720" cy="5065776"/>
          </a:xfrm>
        </p:spPr>
        <p:txBody>
          <a:bodyPr anchor="ctr">
            <a:normAutofit/>
          </a:bodyPr>
          <a:lstStyle>
            <a:lvl1pPr marL="0" indent="0">
              <a:lnSpc>
                <a:spcPct val="110000"/>
              </a:lnSpc>
              <a:buNone/>
              <a:defRPr sz="5400" b="0"/>
            </a:lvl1pPr>
            <a:lvl2pPr marL="228600" indent="0">
              <a:lnSpc>
                <a:spcPct val="110000"/>
              </a:lnSpc>
              <a:buNone/>
              <a:defRPr sz="4800" b="0"/>
            </a:lvl2pPr>
            <a:lvl3pPr marL="457200" indent="0">
              <a:lnSpc>
                <a:spcPct val="110000"/>
              </a:lnSpc>
              <a:buNone/>
              <a:defRPr sz="4400" b="0"/>
            </a:lvl3pPr>
            <a:lvl4pPr marL="685800" indent="0">
              <a:lnSpc>
                <a:spcPct val="110000"/>
              </a:lnSpc>
              <a:buNone/>
              <a:defRPr sz="4000" b="0"/>
            </a:lvl4pPr>
            <a:lvl5pPr marL="914400" indent="0">
              <a:lnSpc>
                <a:spcPct val="110000"/>
              </a:lnSpc>
              <a:buNone/>
              <a:defRPr sz="3600" b="0"/>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4838765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Statement 4">
    <p:spTree>
      <p:nvGrpSpPr>
        <p:cNvPr id="1" name=""/>
        <p:cNvGrpSpPr/>
        <p:nvPr/>
      </p:nvGrpSpPr>
      <p:grpSpPr>
        <a:xfrm>
          <a:off x="0" y="0"/>
          <a:ext cx="0" cy="0"/>
          <a:chOff x="0" y="0"/>
          <a:chExt cx="0" cy="0"/>
        </a:xfrm>
      </p:grpSpPr>
      <p:sp>
        <p:nvSpPr>
          <p:cNvPr id="12" name="Freeform: Shape 11">
            <a:extLst>
              <a:ext uri="{FF2B5EF4-FFF2-40B4-BE49-F238E27FC236}">
                <a16:creationId xmlns:a16="http://schemas.microsoft.com/office/drawing/2014/main" id="{1CEC059F-651D-D540-DF60-D6361D9C716B}"/>
              </a:ext>
            </a:extLst>
          </p:cNvPr>
          <p:cNvSpPr/>
          <p:nvPr/>
        </p:nvSpPr>
        <p:spPr>
          <a:xfrm flipV="1">
            <a:off x="1" y="6099048"/>
            <a:ext cx="10487111" cy="758952"/>
          </a:xfrm>
          <a:custGeom>
            <a:avLst/>
            <a:gdLst>
              <a:gd name="connsiteX0" fmla="*/ 0 w 10487111"/>
              <a:gd name="connsiteY0" fmla="*/ 758952 h 758952"/>
              <a:gd name="connsiteX1" fmla="*/ 10070779 w 10487111"/>
              <a:gd name="connsiteY1" fmla="*/ 758952 h 758952"/>
              <a:gd name="connsiteX2" fmla="*/ 10487111 w 10487111"/>
              <a:gd name="connsiteY2" fmla="*/ 342620 h 758952"/>
              <a:gd name="connsiteX3" fmla="*/ 10487111 w 10487111"/>
              <a:gd name="connsiteY3" fmla="*/ 0 h 758952"/>
              <a:gd name="connsiteX4" fmla="*/ 0 w 10487111"/>
              <a:gd name="connsiteY4" fmla="*/ 0 h 7589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87111" h="758952">
                <a:moveTo>
                  <a:pt x="0" y="758952"/>
                </a:moveTo>
                <a:lnTo>
                  <a:pt x="10070779" y="758952"/>
                </a:lnTo>
                <a:cubicBezTo>
                  <a:pt x="10300713" y="758952"/>
                  <a:pt x="10487111" y="572554"/>
                  <a:pt x="10487111" y="342620"/>
                </a:cubicBezTo>
                <a:lnTo>
                  <a:pt x="10487111" y="0"/>
                </a:lnTo>
                <a:lnTo>
                  <a:pt x="0" y="0"/>
                </a:lnTo>
                <a:close/>
              </a:path>
            </a:pathLst>
          </a:cu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dirty="0"/>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4F5984F2-69E3-42EA-A769-C3221255F524}" type="datetime1">
              <a:rPr lang="en-US" smtClean="0"/>
              <a:t>1/6/2026</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a:xfrm>
            <a:off x="7068312" y="6492240"/>
            <a:ext cx="2660904" cy="338328"/>
          </a:xfrm>
        </p:spPr>
        <p:txBody>
          <a:bodyPr/>
          <a:lstStyle/>
          <a:p>
            <a:r>
              <a:rPr lang="en-US" dirty="0"/>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a:xfrm>
            <a:off x="9820656" y="6492240"/>
            <a:ext cx="457200" cy="338328"/>
          </a:xfrm>
        </p:spPr>
        <p:txBody>
          <a:body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429768" y="1596767"/>
            <a:ext cx="9848088" cy="3767328"/>
          </a:xfrm>
        </p:spPr>
        <p:txBody>
          <a:bodyPr anchor="b">
            <a:normAutofit/>
          </a:bodyPr>
          <a:lstStyle>
            <a:lvl1pPr marL="0" indent="0">
              <a:lnSpc>
                <a:spcPct val="110000"/>
              </a:lnSpc>
              <a:buNone/>
              <a:defRPr sz="6000" b="0">
                <a:solidFill>
                  <a:schemeClr val="accent1"/>
                </a:solidFill>
              </a:defRPr>
            </a:lvl1pPr>
            <a:lvl2pPr marL="228600" indent="0">
              <a:lnSpc>
                <a:spcPct val="110000"/>
              </a:lnSpc>
              <a:buNone/>
              <a:defRPr sz="5400" b="0">
                <a:solidFill>
                  <a:schemeClr val="accent1"/>
                </a:solidFill>
              </a:defRPr>
            </a:lvl2pPr>
            <a:lvl3pPr marL="457200" indent="0">
              <a:lnSpc>
                <a:spcPct val="110000"/>
              </a:lnSpc>
              <a:buNone/>
              <a:defRPr sz="4800" b="0">
                <a:solidFill>
                  <a:schemeClr val="accent1"/>
                </a:solidFill>
              </a:defRPr>
            </a:lvl3pPr>
            <a:lvl4pPr marL="685800" indent="0">
              <a:lnSpc>
                <a:spcPct val="110000"/>
              </a:lnSpc>
              <a:buNone/>
              <a:defRPr sz="4400" b="0">
                <a:solidFill>
                  <a:schemeClr val="accent1"/>
                </a:solidFill>
              </a:defRPr>
            </a:lvl4pPr>
            <a:lvl5pPr marL="914400" indent="0">
              <a:lnSpc>
                <a:spcPct val="110000"/>
              </a:lnSpc>
              <a:buNone/>
              <a:defRPr sz="4000" b="0">
                <a:solidFill>
                  <a:schemeClr val="accent1"/>
                </a:solidFill>
              </a:defRPr>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8186177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B7014-5970-11E5-11F0-6B902283689F}"/>
              </a:ext>
            </a:extLst>
          </p:cNvPr>
          <p:cNvSpPr>
            <a:spLocks noGrp="1"/>
          </p:cNvSpPr>
          <p:nvPr>
            <p:ph type="title" hasCustomPrompt="1"/>
          </p:nvPr>
        </p:nvSpPr>
        <p:spPr>
          <a:xfrm>
            <a:off x="1618488" y="5376672"/>
            <a:ext cx="9079992" cy="466344"/>
          </a:xfrm>
        </p:spPr>
        <p:txBody>
          <a:bodyPr anchor="t">
            <a:normAutofit/>
          </a:bodyPr>
          <a:lstStyle>
            <a:lvl1pPr>
              <a:lnSpc>
                <a:spcPct val="120000"/>
              </a:lnSpc>
              <a:defRPr sz="2200">
                <a:latin typeface="+mn-lt"/>
              </a:defRPr>
            </a:lvl1pPr>
          </a:lstStyle>
          <a:p>
            <a:r>
              <a:rPr lang="en-US" dirty="0"/>
              <a:t>Quote Author</a:t>
            </a:r>
          </a:p>
        </p:txBody>
      </p:sp>
      <p:sp>
        <p:nvSpPr>
          <p:cNvPr id="3" name="Date Placeholder 2">
            <a:extLst>
              <a:ext uri="{FF2B5EF4-FFF2-40B4-BE49-F238E27FC236}">
                <a16:creationId xmlns:a16="http://schemas.microsoft.com/office/drawing/2014/main" id="{7450CCE4-9136-9EA6-8630-92DA75F38F3D}"/>
              </a:ext>
            </a:extLst>
          </p:cNvPr>
          <p:cNvSpPr>
            <a:spLocks noGrp="1"/>
          </p:cNvSpPr>
          <p:nvPr>
            <p:ph type="dt" sz="half" idx="10"/>
          </p:nvPr>
        </p:nvSpPr>
        <p:spPr/>
        <p:txBody>
          <a:bodyPr/>
          <a:lstStyle/>
          <a:p>
            <a:fld id="{A3621600-2F49-4BDF-9F00-79A81477383F}" type="datetime1">
              <a:rPr lang="en-US" smtClean="0"/>
              <a:t>1/6/2026</a:t>
            </a:fld>
            <a:endParaRPr lang="en-US" dirty="0"/>
          </a:p>
        </p:txBody>
      </p:sp>
      <p:sp>
        <p:nvSpPr>
          <p:cNvPr id="4" name="Footer Placeholder 3">
            <a:extLst>
              <a:ext uri="{FF2B5EF4-FFF2-40B4-BE49-F238E27FC236}">
                <a16:creationId xmlns:a16="http://schemas.microsoft.com/office/drawing/2014/main" id="{CB66F519-3A11-8ACC-F11B-0C5B8388C6E7}"/>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3B677173-46BB-8B19-DE87-86D46A98F540}"/>
              </a:ext>
            </a:extLst>
          </p:cNvPr>
          <p:cNvSpPr>
            <a:spLocks noGrp="1"/>
          </p:cNvSpPr>
          <p:nvPr>
            <p:ph type="sldNum" sz="quarter" idx="12"/>
          </p:nvPr>
        </p:nvSpPr>
        <p:spPr/>
        <p:txBody>
          <a:body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63EF4BD9-B936-0E90-F933-A03D5E185561}"/>
              </a:ext>
            </a:extLst>
          </p:cNvPr>
          <p:cNvSpPr>
            <a:spLocks noGrp="1"/>
          </p:cNvSpPr>
          <p:nvPr>
            <p:ph sz="quarter" idx="13" hasCustomPrompt="1"/>
          </p:nvPr>
        </p:nvSpPr>
        <p:spPr>
          <a:xfrm>
            <a:off x="1499616" y="1527048"/>
            <a:ext cx="9198864" cy="2871216"/>
          </a:xfrm>
        </p:spPr>
        <p:txBody>
          <a:bodyPr anchor="ctr">
            <a:normAutofit/>
          </a:bodyPr>
          <a:lstStyle>
            <a:lvl1pPr marL="137160" indent="-137160">
              <a:lnSpc>
                <a:spcPct val="110000"/>
              </a:lnSpc>
              <a:spcBef>
                <a:spcPts val="0"/>
              </a:spcBef>
              <a:buNone/>
              <a:defRPr sz="4000">
                <a:solidFill>
                  <a:schemeClr val="accent1"/>
                </a:solidFill>
                <a:latin typeface="+mj-lt"/>
              </a:defRPr>
            </a:lvl1pPr>
          </a:lstStyle>
          <a:p>
            <a:pPr lvl="0"/>
            <a:r>
              <a:rPr lang="en-US" dirty="0"/>
              <a:t>Click to edit Quote</a:t>
            </a:r>
          </a:p>
        </p:txBody>
      </p:sp>
    </p:spTree>
    <p:extLst>
      <p:ext uri="{BB962C8B-B14F-4D97-AF65-F5344CB8AC3E}">
        <p14:creationId xmlns:p14="http://schemas.microsoft.com/office/powerpoint/2010/main" val="279461497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Quote 2">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3AF1DAFD-6C43-776A-EDEF-047653131661}"/>
              </a:ext>
            </a:extLst>
          </p:cNvPr>
          <p:cNvSpPr/>
          <p:nvPr/>
        </p:nvSpPr>
        <p:spPr>
          <a:xfrm flipV="1">
            <a:off x="0" y="823828"/>
            <a:ext cx="11385608" cy="6034172"/>
          </a:xfrm>
          <a:custGeom>
            <a:avLst/>
            <a:gdLst>
              <a:gd name="connsiteX0" fmla="*/ 0 w 11385608"/>
              <a:gd name="connsiteY0" fmla="*/ 6034172 h 6034172"/>
              <a:gd name="connsiteX1" fmla="*/ 10969276 w 11385608"/>
              <a:gd name="connsiteY1" fmla="*/ 6034172 h 6034172"/>
              <a:gd name="connsiteX2" fmla="*/ 11385608 w 11385608"/>
              <a:gd name="connsiteY2" fmla="*/ 5617840 h 6034172"/>
              <a:gd name="connsiteX3" fmla="*/ 11385608 w 11385608"/>
              <a:gd name="connsiteY3" fmla="*/ 0 h 6034172"/>
              <a:gd name="connsiteX4" fmla="*/ 0 w 11385608"/>
              <a:gd name="connsiteY4" fmla="*/ 0 h 60341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5608" h="6034172">
                <a:moveTo>
                  <a:pt x="0" y="6034172"/>
                </a:moveTo>
                <a:lnTo>
                  <a:pt x="10969276" y="6034172"/>
                </a:lnTo>
                <a:cubicBezTo>
                  <a:pt x="11199210" y="6034172"/>
                  <a:pt x="11385608" y="5847774"/>
                  <a:pt x="11385608" y="5617840"/>
                </a:cubicBezTo>
                <a:lnTo>
                  <a:pt x="11385608" y="0"/>
                </a:lnTo>
                <a:lnTo>
                  <a:pt x="0" y="0"/>
                </a:lnTo>
                <a:close/>
              </a:path>
            </a:pathLst>
          </a:cu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297B7014-5970-11E5-11F0-6B902283689F}"/>
              </a:ext>
            </a:extLst>
          </p:cNvPr>
          <p:cNvSpPr>
            <a:spLocks noGrp="1"/>
          </p:cNvSpPr>
          <p:nvPr>
            <p:ph type="title" hasCustomPrompt="1"/>
          </p:nvPr>
        </p:nvSpPr>
        <p:spPr>
          <a:xfrm>
            <a:off x="566928" y="5148072"/>
            <a:ext cx="8366760" cy="1188720"/>
          </a:xfrm>
        </p:spPr>
        <p:txBody>
          <a:bodyPr anchor="ctr">
            <a:normAutofit/>
          </a:bodyPr>
          <a:lstStyle>
            <a:lvl1pPr>
              <a:lnSpc>
                <a:spcPct val="120000"/>
              </a:lnSpc>
              <a:defRPr sz="1800" b="1">
                <a:latin typeface="+mn-lt"/>
              </a:defRPr>
            </a:lvl1pPr>
          </a:lstStyle>
          <a:p>
            <a:r>
              <a:rPr lang="en-US" dirty="0"/>
              <a:t>Quote Author</a:t>
            </a:r>
          </a:p>
        </p:txBody>
      </p:sp>
      <p:sp>
        <p:nvSpPr>
          <p:cNvPr id="3" name="Date Placeholder 2">
            <a:extLst>
              <a:ext uri="{FF2B5EF4-FFF2-40B4-BE49-F238E27FC236}">
                <a16:creationId xmlns:a16="http://schemas.microsoft.com/office/drawing/2014/main" id="{7450CCE4-9136-9EA6-8630-92DA75F38F3D}"/>
              </a:ext>
            </a:extLst>
          </p:cNvPr>
          <p:cNvSpPr>
            <a:spLocks noGrp="1"/>
          </p:cNvSpPr>
          <p:nvPr>
            <p:ph type="dt" sz="half" idx="10"/>
          </p:nvPr>
        </p:nvSpPr>
        <p:spPr/>
        <p:txBody>
          <a:bodyPr/>
          <a:lstStyle/>
          <a:p>
            <a:fld id="{A2123558-A89A-4F39-900D-C4A4FDA1B2E7}" type="datetime1">
              <a:rPr lang="en-US" smtClean="0"/>
              <a:t>1/6/2026</a:t>
            </a:fld>
            <a:endParaRPr lang="en-US" dirty="0"/>
          </a:p>
        </p:txBody>
      </p:sp>
      <p:sp>
        <p:nvSpPr>
          <p:cNvPr id="4" name="Footer Placeholder 3">
            <a:extLst>
              <a:ext uri="{FF2B5EF4-FFF2-40B4-BE49-F238E27FC236}">
                <a16:creationId xmlns:a16="http://schemas.microsoft.com/office/drawing/2014/main" id="{CB66F519-3A11-8ACC-F11B-0C5B8388C6E7}"/>
              </a:ext>
            </a:extLst>
          </p:cNvPr>
          <p:cNvSpPr>
            <a:spLocks noGrp="1"/>
          </p:cNvSpPr>
          <p:nvPr>
            <p:ph type="ftr" sz="quarter" idx="11"/>
          </p:nvPr>
        </p:nvSpPr>
        <p:spPr>
          <a:xfrm>
            <a:off x="8668512" y="6492240"/>
            <a:ext cx="2660904" cy="338328"/>
          </a:xfrm>
        </p:spPr>
        <p:txBody>
          <a:bodyPr/>
          <a:lstStyle/>
          <a:p>
            <a:r>
              <a:rPr lang="en-US" dirty="0"/>
              <a:t>Sample Footer Text</a:t>
            </a:r>
          </a:p>
        </p:txBody>
      </p:sp>
      <p:sp>
        <p:nvSpPr>
          <p:cNvPr id="5" name="Slide Number Placeholder 4">
            <a:extLst>
              <a:ext uri="{FF2B5EF4-FFF2-40B4-BE49-F238E27FC236}">
                <a16:creationId xmlns:a16="http://schemas.microsoft.com/office/drawing/2014/main" id="{3B677173-46BB-8B19-DE87-86D46A98F540}"/>
              </a:ext>
            </a:extLst>
          </p:cNvPr>
          <p:cNvSpPr>
            <a:spLocks noGrp="1"/>
          </p:cNvSpPr>
          <p:nvPr>
            <p:ph type="sldNum" sz="quarter" idx="12"/>
          </p:nvPr>
        </p:nvSpPr>
        <p:spPr>
          <a:xfrm>
            <a:off x="11420856" y="6492240"/>
            <a:ext cx="457200" cy="338328"/>
          </a:xfrm>
        </p:spPr>
        <p:txBody>
          <a:body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63EF4BD9-B936-0E90-F933-A03D5E185561}"/>
              </a:ext>
            </a:extLst>
          </p:cNvPr>
          <p:cNvSpPr>
            <a:spLocks noGrp="1"/>
          </p:cNvSpPr>
          <p:nvPr>
            <p:ph sz="quarter" idx="13" hasCustomPrompt="1"/>
          </p:nvPr>
        </p:nvSpPr>
        <p:spPr>
          <a:xfrm>
            <a:off x="429768" y="1783080"/>
            <a:ext cx="8503920" cy="3209544"/>
          </a:xfrm>
        </p:spPr>
        <p:txBody>
          <a:bodyPr anchor="t">
            <a:normAutofit/>
          </a:bodyPr>
          <a:lstStyle>
            <a:lvl1pPr marL="137160" indent="-137160">
              <a:lnSpc>
                <a:spcPct val="100000"/>
              </a:lnSpc>
              <a:spcBef>
                <a:spcPts val="0"/>
              </a:spcBef>
              <a:buNone/>
              <a:defRPr sz="4000">
                <a:solidFill>
                  <a:schemeClr val="accent1"/>
                </a:solidFill>
                <a:latin typeface="+mj-lt"/>
              </a:defRPr>
            </a:lvl1pPr>
          </a:lstStyle>
          <a:p>
            <a:pPr lvl="0"/>
            <a:r>
              <a:rPr lang="en-US" dirty="0"/>
              <a:t>Click to edit Quote</a:t>
            </a:r>
          </a:p>
        </p:txBody>
      </p:sp>
    </p:spTree>
    <p:extLst>
      <p:ext uri="{BB962C8B-B14F-4D97-AF65-F5344CB8AC3E}">
        <p14:creationId xmlns:p14="http://schemas.microsoft.com/office/powerpoint/2010/main" val="107522022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Quote 3">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B25BDAC2-53C5-6F8B-7446-54D1152EB91B}"/>
              </a:ext>
            </a:extLst>
          </p:cNvPr>
          <p:cNvSpPr/>
          <p:nvPr/>
        </p:nvSpPr>
        <p:spPr>
          <a:xfrm>
            <a:off x="0" y="0"/>
            <a:ext cx="11385608" cy="5084064"/>
          </a:xfrm>
          <a:custGeom>
            <a:avLst/>
            <a:gdLst>
              <a:gd name="connsiteX0" fmla="*/ 0 w 11385608"/>
              <a:gd name="connsiteY0" fmla="*/ 0 h 5084064"/>
              <a:gd name="connsiteX1" fmla="*/ 11385608 w 11385608"/>
              <a:gd name="connsiteY1" fmla="*/ 0 h 5084064"/>
              <a:gd name="connsiteX2" fmla="*/ 11385608 w 11385608"/>
              <a:gd name="connsiteY2" fmla="*/ 4562110 h 5084064"/>
              <a:gd name="connsiteX3" fmla="*/ 10863655 w 11385608"/>
              <a:gd name="connsiteY3" fmla="*/ 5084064 h 5084064"/>
              <a:gd name="connsiteX4" fmla="*/ 0 w 11385608"/>
              <a:gd name="connsiteY4" fmla="*/ 5084064 h 50840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5608" h="5084064">
                <a:moveTo>
                  <a:pt x="0" y="0"/>
                </a:moveTo>
                <a:lnTo>
                  <a:pt x="11385608" y="0"/>
                </a:lnTo>
                <a:lnTo>
                  <a:pt x="11385608" y="4562110"/>
                </a:lnTo>
                <a:cubicBezTo>
                  <a:pt x="11385608" y="4850377"/>
                  <a:pt x="11151922" y="5084064"/>
                  <a:pt x="10863655" y="5084064"/>
                </a:cubicBezTo>
                <a:lnTo>
                  <a:pt x="0" y="5084064"/>
                </a:lnTo>
                <a:close/>
              </a:path>
            </a:pathLst>
          </a:cu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297B7014-5970-11E5-11F0-6B902283689F}"/>
              </a:ext>
            </a:extLst>
          </p:cNvPr>
          <p:cNvSpPr>
            <a:spLocks noGrp="1"/>
          </p:cNvSpPr>
          <p:nvPr>
            <p:ph type="title" hasCustomPrompt="1"/>
          </p:nvPr>
        </p:nvSpPr>
        <p:spPr>
          <a:xfrm>
            <a:off x="566928" y="5449824"/>
            <a:ext cx="9546336" cy="905256"/>
          </a:xfrm>
        </p:spPr>
        <p:txBody>
          <a:bodyPr anchor="ctr">
            <a:normAutofit/>
          </a:bodyPr>
          <a:lstStyle>
            <a:lvl1pPr>
              <a:lnSpc>
                <a:spcPct val="120000"/>
              </a:lnSpc>
              <a:defRPr sz="1800" b="1">
                <a:latin typeface="+mn-lt"/>
              </a:defRPr>
            </a:lvl1pPr>
          </a:lstStyle>
          <a:p>
            <a:r>
              <a:rPr lang="en-US" dirty="0"/>
              <a:t>Quote Author</a:t>
            </a:r>
          </a:p>
        </p:txBody>
      </p:sp>
      <p:sp>
        <p:nvSpPr>
          <p:cNvPr id="3" name="Date Placeholder 2">
            <a:extLst>
              <a:ext uri="{FF2B5EF4-FFF2-40B4-BE49-F238E27FC236}">
                <a16:creationId xmlns:a16="http://schemas.microsoft.com/office/drawing/2014/main" id="{7450CCE4-9136-9EA6-8630-92DA75F38F3D}"/>
              </a:ext>
            </a:extLst>
          </p:cNvPr>
          <p:cNvSpPr>
            <a:spLocks noGrp="1"/>
          </p:cNvSpPr>
          <p:nvPr>
            <p:ph type="dt" sz="half" idx="10"/>
          </p:nvPr>
        </p:nvSpPr>
        <p:spPr/>
        <p:txBody>
          <a:bodyPr/>
          <a:lstStyle/>
          <a:p>
            <a:fld id="{5342020B-CB60-4281-A570-6300974B7A2E}" type="datetime1">
              <a:rPr lang="en-US" smtClean="0"/>
              <a:t>1/6/2026</a:t>
            </a:fld>
            <a:endParaRPr lang="en-US" dirty="0"/>
          </a:p>
        </p:txBody>
      </p:sp>
      <p:sp>
        <p:nvSpPr>
          <p:cNvPr id="4" name="Footer Placeholder 3">
            <a:extLst>
              <a:ext uri="{FF2B5EF4-FFF2-40B4-BE49-F238E27FC236}">
                <a16:creationId xmlns:a16="http://schemas.microsoft.com/office/drawing/2014/main" id="{CB66F519-3A11-8ACC-F11B-0C5B8388C6E7}"/>
              </a:ext>
            </a:extLst>
          </p:cNvPr>
          <p:cNvSpPr>
            <a:spLocks noGrp="1"/>
          </p:cNvSpPr>
          <p:nvPr>
            <p:ph type="ftr" sz="quarter" idx="11"/>
          </p:nvPr>
        </p:nvSpPr>
        <p:spPr>
          <a:xfrm>
            <a:off x="8668512" y="6492240"/>
            <a:ext cx="2660904" cy="338328"/>
          </a:xfrm>
        </p:spPr>
        <p:txBody>
          <a:bodyPr/>
          <a:lstStyle/>
          <a:p>
            <a:r>
              <a:rPr lang="en-US" dirty="0"/>
              <a:t>Sample Footer Text</a:t>
            </a:r>
          </a:p>
        </p:txBody>
      </p:sp>
      <p:sp>
        <p:nvSpPr>
          <p:cNvPr id="5" name="Slide Number Placeholder 4">
            <a:extLst>
              <a:ext uri="{FF2B5EF4-FFF2-40B4-BE49-F238E27FC236}">
                <a16:creationId xmlns:a16="http://schemas.microsoft.com/office/drawing/2014/main" id="{3B677173-46BB-8B19-DE87-86D46A98F540}"/>
              </a:ext>
            </a:extLst>
          </p:cNvPr>
          <p:cNvSpPr>
            <a:spLocks noGrp="1"/>
          </p:cNvSpPr>
          <p:nvPr>
            <p:ph type="sldNum" sz="quarter" idx="12"/>
          </p:nvPr>
        </p:nvSpPr>
        <p:spPr>
          <a:xfrm>
            <a:off x="11420856" y="6492240"/>
            <a:ext cx="457200" cy="338328"/>
          </a:xfrm>
        </p:spPr>
        <p:txBody>
          <a:body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63EF4BD9-B936-0E90-F933-A03D5E185561}"/>
              </a:ext>
            </a:extLst>
          </p:cNvPr>
          <p:cNvSpPr>
            <a:spLocks noGrp="1"/>
          </p:cNvSpPr>
          <p:nvPr>
            <p:ph sz="quarter" idx="13" hasCustomPrompt="1"/>
          </p:nvPr>
        </p:nvSpPr>
        <p:spPr>
          <a:xfrm>
            <a:off x="429768" y="530352"/>
            <a:ext cx="9683496" cy="3950208"/>
          </a:xfrm>
        </p:spPr>
        <p:txBody>
          <a:bodyPr anchor="ctr">
            <a:normAutofit/>
          </a:bodyPr>
          <a:lstStyle>
            <a:lvl1pPr marL="137160" indent="-137160">
              <a:lnSpc>
                <a:spcPct val="110000"/>
              </a:lnSpc>
              <a:spcBef>
                <a:spcPts val="0"/>
              </a:spcBef>
              <a:buNone/>
              <a:defRPr sz="4400">
                <a:solidFill>
                  <a:schemeClr val="accent1"/>
                </a:solidFill>
                <a:latin typeface="+mj-lt"/>
              </a:defRPr>
            </a:lvl1pPr>
          </a:lstStyle>
          <a:p>
            <a:pPr lvl="0"/>
            <a:r>
              <a:rPr lang="en-US" dirty="0"/>
              <a:t>Click to edit Quote</a:t>
            </a:r>
          </a:p>
        </p:txBody>
      </p:sp>
    </p:spTree>
    <p:extLst>
      <p:ext uri="{BB962C8B-B14F-4D97-AF65-F5344CB8AC3E}">
        <p14:creationId xmlns:p14="http://schemas.microsoft.com/office/powerpoint/2010/main" val="47688184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Quote 4">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B7014-5970-11E5-11F0-6B902283689F}"/>
              </a:ext>
            </a:extLst>
          </p:cNvPr>
          <p:cNvSpPr>
            <a:spLocks noGrp="1"/>
          </p:cNvSpPr>
          <p:nvPr>
            <p:ph type="title" hasCustomPrompt="1"/>
          </p:nvPr>
        </p:nvSpPr>
        <p:spPr>
          <a:xfrm>
            <a:off x="557784" y="4965192"/>
            <a:ext cx="8339328" cy="1289304"/>
          </a:xfrm>
        </p:spPr>
        <p:txBody>
          <a:bodyPr anchor="ctr">
            <a:normAutofit/>
          </a:bodyPr>
          <a:lstStyle>
            <a:lvl1pPr>
              <a:lnSpc>
                <a:spcPct val="120000"/>
              </a:lnSpc>
              <a:defRPr sz="1800" b="0">
                <a:latin typeface="+mn-lt"/>
              </a:defRPr>
            </a:lvl1pPr>
          </a:lstStyle>
          <a:p>
            <a:r>
              <a:rPr lang="en-US" dirty="0"/>
              <a:t>Quote Author</a:t>
            </a:r>
          </a:p>
        </p:txBody>
      </p:sp>
      <p:sp>
        <p:nvSpPr>
          <p:cNvPr id="7" name="Content Placeholder 6">
            <a:extLst>
              <a:ext uri="{FF2B5EF4-FFF2-40B4-BE49-F238E27FC236}">
                <a16:creationId xmlns:a16="http://schemas.microsoft.com/office/drawing/2014/main" id="{63EF4BD9-B936-0E90-F933-A03D5E185561}"/>
              </a:ext>
            </a:extLst>
          </p:cNvPr>
          <p:cNvSpPr>
            <a:spLocks noGrp="1"/>
          </p:cNvSpPr>
          <p:nvPr>
            <p:ph sz="quarter" idx="13" hasCustomPrompt="1"/>
          </p:nvPr>
        </p:nvSpPr>
        <p:spPr>
          <a:xfrm>
            <a:off x="429768" y="1033272"/>
            <a:ext cx="8467344" cy="3931920"/>
          </a:xfrm>
        </p:spPr>
        <p:txBody>
          <a:bodyPr anchor="b">
            <a:normAutofit/>
          </a:bodyPr>
          <a:lstStyle>
            <a:lvl1pPr marL="137160" indent="-137160">
              <a:lnSpc>
                <a:spcPct val="110000"/>
              </a:lnSpc>
              <a:spcBef>
                <a:spcPts val="0"/>
              </a:spcBef>
              <a:buNone/>
              <a:defRPr sz="4400">
                <a:solidFill>
                  <a:schemeClr val="accent1"/>
                </a:solidFill>
                <a:latin typeface="+mj-lt"/>
              </a:defRPr>
            </a:lvl1pPr>
          </a:lstStyle>
          <a:p>
            <a:pPr lvl="0"/>
            <a:r>
              <a:rPr lang="en-US" dirty="0"/>
              <a:t>Click to edit Quote</a:t>
            </a:r>
          </a:p>
        </p:txBody>
      </p:sp>
      <p:sp>
        <p:nvSpPr>
          <p:cNvPr id="6" name="Date Placeholder 5">
            <a:extLst>
              <a:ext uri="{FF2B5EF4-FFF2-40B4-BE49-F238E27FC236}">
                <a16:creationId xmlns:a16="http://schemas.microsoft.com/office/drawing/2014/main" id="{1554EA42-18F1-82AE-02C3-B2B2A57AD709}"/>
              </a:ext>
            </a:extLst>
          </p:cNvPr>
          <p:cNvSpPr>
            <a:spLocks noGrp="1"/>
          </p:cNvSpPr>
          <p:nvPr>
            <p:ph type="dt" sz="half" idx="14"/>
          </p:nvPr>
        </p:nvSpPr>
        <p:spPr/>
        <p:txBody>
          <a:bodyPr/>
          <a:lstStyle/>
          <a:p>
            <a:fld id="{F55215D8-97AA-4B85-B7A0-A02F39368DA3}" type="datetime1">
              <a:rPr lang="en-US" smtClean="0"/>
              <a:t>1/6/2026</a:t>
            </a:fld>
            <a:endParaRPr lang="en-US" dirty="0"/>
          </a:p>
        </p:txBody>
      </p:sp>
      <p:sp>
        <p:nvSpPr>
          <p:cNvPr id="9" name="Footer Placeholder 8">
            <a:extLst>
              <a:ext uri="{FF2B5EF4-FFF2-40B4-BE49-F238E27FC236}">
                <a16:creationId xmlns:a16="http://schemas.microsoft.com/office/drawing/2014/main" id="{A8AE5996-C1E5-AFF0-1C20-EFDC8711799D}"/>
              </a:ext>
            </a:extLst>
          </p:cNvPr>
          <p:cNvSpPr>
            <a:spLocks noGrp="1"/>
          </p:cNvSpPr>
          <p:nvPr>
            <p:ph type="ftr" sz="quarter" idx="15"/>
          </p:nvPr>
        </p:nvSpPr>
        <p:spPr/>
        <p:txBody>
          <a:bodyPr/>
          <a:lstStyle/>
          <a:p>
            <a:r>
              <a:rPr lang="en-US" dirty="0"/>
              <a:t>Sample Footer Text</a:t>
            </a:r>
          </a:p>
        </p:txBody>
      </p:sp>
      <p:sp>
        <p:nvSpPr>
          <p:cNvPr id="10" name="Slide Number Placeholder 9">
            <a:extLst>
              <a:ext uri="{FF2B5EF4-FFF2-40B4-BE49-F238E27FC236}">
                <a16:creationId xmlns:a16="http://schemas.microsoft.com/office/drawing/2014/main" id="{4A8ACF18-7D60-FEE3-1B8D-6E5F51611A84}"/>
              </a:ext>
            </a:extLst>
          </p:cNvPr>
          <p:cNvSpPr>
            <a:spLocks noGrp="1"/>
          </p:cNvSpPr>
          <p:nvPr>
            <p:ph type="sldNum" sz="quarter" idx="16"/>
          </p:nvPr>
        </p:nvSpPr>
        <p:spPr/>
        <p:txBody>
          <a:body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106142982"/>
      </p:ext>
    </p:extLst>
  </p:cSld>
  <p:clrMapOvr>
    <a:overrideClrMapping bg1="lt1" tx1="dk1" bg2="lt2" tx2="dk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7" y="294248"/>
            <a:ext cx="11164825" cy="958480"/>
          </a:xfrm>
        </p:spPr>
        <p:txBody>
          <a:bodyPr/>
          <a:lstStyle/>
          <a:p>
            <a:r>
              <a:rPr lang="en-US" dirty="0"/>
              <a:t>Click to edit Master title style</a:t>
            </a:r>
          </a:p>
        </p:txBody>
      </p:sp>
      <p:sp>
        <p:nvSpPr>
          <p:cNvPr id="9" name="Text Placeholder 8">
            <a:extLst>
              <a:ext uri="{FF2B5EF4-FFF2-40B4-BE49-F238E27FC236}">
                <a16:creationId xmlns:a16="http://schemas.microsoft.com/office/drawing/2014/main" id="{778C515B-8D5A-0268-9044-7B2013C87E02}"/>
              </a:ext>
            </a:extLst>
          </p:cNvPr>
          <p:cNvSpPr>
            <a:spLocks noGrp="1"/>
          </p:cNvSpPr>
          <p:nvPr>
            <p:ph type="body" sz="quarter" idx="13"/>
          </p:nvPr>
        </p:nvSpPr>
        <p:spPr>
          <a:xfrm>
            <a:off x="429767" y="2020825"/>
            <a:ext cx="5212208" cy="428472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10">
            <a:extLst>
              <a:ext uri="{FF2B5EF4-FFF2-40B4-BE49-F238E27FC236}">
                <a16:creationId xmlns:a16="http://schemas.microsoft.com/office/drawing/2014/main" id="{13C7061A-8ED7-8B72-BD2B-2DF67F8C7A75}"/>
              </a:ext>
            </a:extLst>
          </p:cNvPr>
          <p:cNvSpPr>
            <a:spLocks noGrp="1"/>
          </p:cNvSpPr>
          <p:nvPr>
            <p:ph type="body" sz="quarter" idx="14"/>
          </p:nvPr>
        </p:nvSpPr>
        <p:spPr>
          <a:xfrm>
            <a:off x="6381622" y="2020822"/>
            <a:ext cx="5212208" cy="428472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5B15CE14-1FF6-4074-BE8F-BABA3B0759C8}" type="datetime1">
              <a:rPr lang="en-US" smtClean="0"/>
              <a:t>1/6/2026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12401305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429768" y="276166"/>
            <a:ext cx="11164824" cy="976562"/>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429767" y="1380744"/>
            <a:ext cx="5212080"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Text Placeholder 10">
            <a:extLst>
              <a:ext uri="{FF2B5EF4-FFF2-40B4-BE49-F238E27FC236}">
                <a16:creationId xmlns:a16="http://schemas.microsoft.com/office/drawing/2014/main" id="{A211279F-0D05-3637-19CD-29468F4DD2F3}"/>
              </a:ext>
            </a:extLst>
          </p:cNvPr>
          <p:cNvSpPr>
            <a:spLocks noGrp="1"/>
          </p:cNvSpPr>
          <p:nvPr>
            <p:ph type="body" sz="quarter" idx="13"/>
          </p:nvPr>
        </p:nvSpPr>
        <p:spPr>
          <a:xfrm>
            <a:off x="430213" y="2021134"/>
            <a:ext cx="5211762" cy="434315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382512" y="1380744"/>
            <a:ext cx="5212080"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3" name="Text Placeholder 12">
            <a:extLst>
              <a:ext uri="{FF2B5EF4-FFF2-40B4-BE49-F238E27FC236}">
                <a16:creationId xmlns:a16="http://schemas.microsoft.com/office/drawing/2014/main" id="{F1B170DE-636A-B1A9-2EAB-C426DBFB3E51}"/>
              </a:ext>
            </a:extLst>
          </p:cNvPr>
          <p:cNvSpPr>
            <a:spLocks noGrp="1"/>
          </p:cNvSpPr>
          <p:nvPr>
            <p:ph type="body" sz="quarter" idx="14"/>
          </p:nvPr>
        </p:nvSpPr>
        <p:spPr>
          <a:xfrm>
            <a:off x="6381750" y="2020888"/>
            <a:ext cx="5213350" cy="4343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68971389-0C57-4856-A530-D0CC79ABF97F}" type="datetime1">
              <a:rPr lang="en-US" smtClean="0"/>
              <a:t>1/6/2026</a:t>
            </a:fld>
            <a:endParaRPr lang="en-US" dirty="0"/>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r>
              <a:rPr lang="en-US" dirty="0"/>
              <a:t>Sample Footer Text</a:t>
            </a:r>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25399226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23B13EFD-DF71-4A7D-9C47-1BBDB138B295}" type="datetime1">
              <a:rPr lang="en-US" smtClean="0"/>
              <a:t>1/6/2026</a:t>
            </a:fld>
            <a:endParaRPr lang="en-US" dirty="0"/>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96997359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766BE319-9B1C-4A02-A60F-55C05B841F00}" type="datetime1">
              <a:rPr lang="en-US" smtClean="0"/>
              <a:t>1/6/2026</a:t>
            </a:fld>
            <a:endParaRPr lang="en-US" dirty="0"/>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r>
              <a:rPr lang="en-US" dirty="0"/>
              <a:t>Sample Footer Text</a:t>
            </a:r>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43044071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429768" y="553616"/>
            <a:ext cx="3595634" cy="1757505"/>
          </a:xfrm>
        </p:spPr>
        <p:txBody>
          <a:bodyPr anchor="t">
            <a:normAutofit/>
          </a:bodyPr>
          <a:lstStyle>
            <a:lvl1pPr>
              <a:defRPr sz="2800"/>
            </a:lvl1pPr>
          </a:lstStyle>
          <a:p>
            <a:r>
              <a:rPr lang="en-US" dirty="0"/>
              <a:t>Click to edit Master title style</a:t>
            </a:r>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429769" y="2311121"/>
            <a:ext cx="3309608" cy="3993263"/>
          </a:xfrm>
        </p:spPr>
        <p:txBody>
          <a:bodyPr anchor="t">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6995" y="553616"/>
            <a:ext cx="6466741" cy="5752566"/>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60EF397E-666B-470F-A253-6BE6BC97EEBE}" type="datetime1">
              <a:rPr lang="en-US" smtClean="0"/>
              <a:t>1/6/2026</a:t>
            </a:fld>
            <a:endParaRPr lang="en-US" dirty="0"/>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60011716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429768" y="557784"/>
            <a:ext cx="3713996" cy="2212313"/>
          </a:xfrm>
        </p:spPr>
        <p:txBody>
          <a:bodyPr anchor="t">
            <a:normAutofit/>
          </a:bodyPr>
          <a:lstStyle>
            <a:lvl1pPr>
              <a:defRPr sz="3200"/>
            </a:lvl1pPr>
          </a:lstStyle>
          <a:p>
            <a:r>
              <a:rPr lang="en-US" dirty="0"/>
              <a:t>Click to edit Master title style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429767" y="2826137"/>
            <a:ext cx="3310128"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13" name="Picture Placeholder 8">
            <a:extLst>
              <a:ext uri="{FF2B5EF4-FFF2-40B4-BE49-F238E27FC236}">
                <a16:creationId xmlns:a16="http://schemas.microsoft.com/office/drawing/2014/main" id="{FA23F0E6-EDAF-3A7F-5EC8-F911E9AE48EF}"/>
              </a:ext>
            </a:extLst>
          </p:cNvPr>
          <p:cNvSpPr>
            <a:spLocks noGrp="1"/>
          </p:cNvSpPr>
          <p:nvPr>
            <p:ph type="pic" sz="quarter" idx="13" hasCustomPrompt="1"/>
          </p:nvPr>
        </p:nvSpPr>
        <p:spPr>
          <a:xfrm>
            <a:off x="4502843" y="0"/>
            <a:ext cx="7689157" cy="6399152"/>
          </a:xfrm>
          <a:custGeom>
            <a:avLst/>
            <a:gdLst>
              <a:gd name="connsiteX0" fmla="*/ 0 w 7689157"/>
              <a:gd name="connsiteY0" fmla="*/ 0 h 6399152"/>
              <a:gd name="connsiteX1" fmla="*/ 7689157 w 7689157"/>
              <a:gd name="connsiteY1" fmla="*/ 0 h 6399152"/>
              <a:gd name="connsiteX2" fmla="*/ 7689157 w 7689157"/>
              <a:gd name="connsiteY2" fmla="*/ 6399152 h 6399152"/>
              <a:gd name="connsiteX3" fmla="*/ 578440 w 7689157"/>
              <a:gd name="connsiteY3" fmla="*/ 6399152 h 6399152"/>
              <a:gd name="connsiteX4" fmla="*/ 0 w 7689157"/>
              <a:gd name="connsiteY4" fmla="*/ 582071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89157" h="6399152">
                <a:moveTo>
                  <a:pt x="0" y="0"/>
                </a:moveTo>
                <a:lnTo>
                  <a:pt x="7689157" y="0"/>
                </a:lnTo>
                <a:lnTo>
                  <a:pt x="7689157" y="6399152"/>
                </a:lnTo>
                <a:lnTo>
                  <a:pt x="578440" y="6399152"/>
                </a:lnTo>
                <a:cubicBezTo>
                  <a:pt x="258976" y="6399152"/>
                  <a:pt x="0" y="6140176"/>
                  <a:pt x="0" y="5820712"/>
                </a:cubicBezTo>
                <a:close/>
              </a:path>
            </a:pathLst>
          </a:custGeom>
          <a:blipFill dpi="0" rotWithShape="1">
            <a:blip r:embed="rId2">
              <a:alphaModFix amt="70000"/>
            </a:blip>
            <a:srcRect/>
            <a:stretch>
              <a:fillRect/>
            </a:stretch>
          </a:blipFill>
        </p:spPr>
        <p:txBody>
          <a:bodyPr wrap="square">
            <a:noAutofit/>
          </a:bodyPr>
          <a:lstStyle>
            <a:lvl1pPr marL="0" indent="0">
              <a:buNone/>
              <a:defRPr/>
            </a:lvl1pPr>
          </a:lstStyle>
          <a:p>
            <a:r>
              <a:rPr lang="en-US" dirty="0"/>
              <a:t>.</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EB2249CC-ABEB-43E4-956A-E3EA25785381}" type="datetime1">
              <a:rPr lang="en-US" smtClean="0"/>
              <a:t>1/6/2026</a:t>
            </a:fld>
            <a:endParaRPr lang="en-US" dirty="0"/>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31651704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Conclusion">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429768"/>
            <a:ext cx="10890374" cy="1627632"/>
          </a:xfrm>
        </p:spPr>
        <p:txBody>
          <a:bodyPr anchor="t">
            <a:normAutofit/>
          </a:bodyPr>
          <a:lstStyle>
            <a:lvl1pPr>
              <a:defRPr sz="6600">
                <a:solidFill>
                  <a:schemeClr val="accent1"/>
                </a:solidFill>
              </a:defRPr>
            </a:lvl1pPr>
          </a:lstStyle>
          <a:p>
            <a:r>
              <a:rPr lang="en-US" dirty="0"/>
              <a:t>Click to edit Master title style</a:t>
            </a:r>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429768" y="3264408"/>
            <a:ext cx="10890374" cy="283464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F1FE689B-95F7-4D9F-8FA3-5EAD5F062125}" type="datetime1">
              <a:rPr lang="en-US" smtClean="0"/>
              <a:t>1/6/2026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406370008"/>
      </p:ext>
    </p:extLst>
  </p:cSld>
  <p:clrMapOvr>
    <a:overrideClrMapping bg1="lt1" tx1="dk1" bg2="lt2" tx2="dk2" accent1="accent1" accent2="accent2" accent3="accent3" accent4="accent4" accent5="accent5" accent6="accent6" hlink="hlink" folHlink="folHlink"/>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Conclusion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1627318"/>
            <a:ext cx="8430768" cy="1842020"/>
          </a:xfrm>
        </p:spPr>
        <p:txBody>
          <a:bodyPr anchor="b">
            <a:normAutofit/>
          </a:bodyPr>
          <a:lstStyle>
            <a:lvl1pPr>
              <a:defRPr sz="6000">
                <a:solidFill>
                  <a:schemeClr val="accent1"/>
                </a:solidFill>
              </a:defRPr>
            </a:lvl1pPr>
          </a:lstStyle>
          <a:p>
            <a:r>
              <a:rPr lang="en-US" dirty="0"/>
              <a:t>Click to edit Master title style</a:t>
            </a:r>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429768" y="3622673"/>
            <a:ext cx="8430768" cy="182880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3B9EC20F-E1D8-4943-B054-6F2B6C10D630}" type="datetime1">
              <a:rPr lang="en-US" smtClean="0"/>
              <a:t>1/6/2026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058466526"/>
      </p:ext>
    </p:extLst>
  </p:cSld>
  <p:clrMapOvr>
    <a:overrideClrMapping bg1="lt1" tx1="dk1" bg2="lt2" tx2="dk2" accent1="accent1" accent2="accent2" accent3="accent3" accent4="accent4" accent5="accent5" accent6="accent6" hlink="hlink" folHlink="folHlink"/>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Obj">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effectLst/>
              </a:defRPr>
            </a:lvl1pPr>
          </a:lstStyle>
          <a:p>
            <a:r>
              <a:rPr lang="en-US"/>
              <a:t>Click to edit Master title style</a:t>
            </a:r>
            <a:endParaRPr lang="en-US" dirty="0"/>
          </a:p>
        </p:txBody>
      </p:sp>
      <p:sp>
        <p:nvSpPr>
          <p:cNvPr id="9" name="Content Placeholder 8"/>
          <p:cNvSpPr>
            <a:spLocks noGrp="1"/>
          </p:cNvSpPr>
          <p:nvPr>
            <p:ph sz="quarter" idx="13"/>
          </p:nvPr>
        </p:nvSpPr>
        <p:spPr>
          <a:xfrm>
            <a:off x="487680" y="1600200"/>
            <a:ext cx="5388864" cy="45262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p:txBody>
          <a:bodyPr/>
          <a:lstStyle/>
          <a:p>
            <a:r>
              <a:rPr lang="en-US" dirty="0"/>
              <a:t>Add a footer</a:t>
            </a:r>
          </a:p>
        </p:txBody>
      </p:sp>
      <p:sp>
        <p:nvSpPr>
          <p:cNvPr id="5" name="Date Placeholder 4"/>
          <p:cNvSpPr>
            <a:spLocks noGrp="1"/>
          </p:cNvSpPr>
          <p:nvPr>
            <p:ph type="dt" sz="half" idx="10"/>
          </p:nvPr>
        </p:nvSpPr>
        <p:spPr/>
        <p:txBody>
          <a:bodyPr/>
          <a:lstStyle/>
          <a:p>
            <a:fld id="{349BF3EA-1A78-4F07-BDC0-C8A1BD461199}" type="datetimeFigureOut">
              <a:rPr lang="en-US" smtClean="0"/>
              <a:t>1/6/2026</a:t>
            </a:fld>
            <a:endParaRPr lang="en-US" dirty="0"/>
          </a:p>
        </p:txBody>
      </p:sp>
      <p:sp>
        <p:nvSpPr>
          <p:cNvPr id="7" name="Slide Number Placeholder 6"/>
          <p:cNvSpPr>
            <a:spLocks noGrp="1"/>
          </p:cNvSpPr>
          <p:nvPr>
            <p:ph type="sldNum" sz="quarter" idx="12"/>
          </p:nvPr>
        </p:nvSpPr>
        <p:spPr/>
        <p:txBody>
          <a:bodyPr/>
          <a:lstStyle/>
          <a:p>
            <a:fld id="{401CF334-2D5C-4859-84A6-CA7E6E43FAEB}" type="slidenum">
              <a:rPr lang="en-US" smtClean="0"/>
              <a:t>‹#›</a:t>
            </a:fld>
            <a:endParaRPr lang="en-US" dirty="0"/>
          </a:p>
        </p:txBody>
      </p:sp>
    </p:spTree>
    <p:extLst>
      <p:ext uri="{BB962C8B-B14F-4D97-AF65-F5344CB8AC3E}">
        <p14:creationId xmlns:p14="http://schemas.microsoft.com/office/powerpoint/2010/main" val="288824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429768" y="283464"/>
            <a:ext cx="10652760" cy="969264"/>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429768" y="1380744"/>
            <a:ext cx="10652760" cy="490118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429768" y="6492240"/>
            <a:ext cx="2843784" cy="338328"/>
          </a:xfrm>
          <a:prstGeom prst="rect">
            <a:avLst/>
          </a:prstGeom>
        </p:spPr>
        <p:txBody>
          <a:bodyPr vert="horz" lIns="91440" tIns="45720" rIns="91440" bIns="45720" rtlCol="0" anchor="ctr"/>
          <a:lstStyle>
            <a:lvl1pPr algn="l">
              <a:defRPr sz="800">
                <a:solidFill>
                  <a:schemeClr val="tx1"/>
                </a:solidFill>
              </a:defRPr>
            </a:lvl1pPr>
          </a:lstStyle>
          <a:p>
            <a:fld id="{F7F99000-8DC5-4FAA-962C-D38BB4F2BF7D}" type="datetime1">
              <a:rPr lang="en-US" smtClean="0"/>
              <a:t>1/6/2026</a:t>
            </a:fld>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897112" y="6492240"/>
            <a:ext cx="2660904" cy="338328"/>
          </a:xfrm>
          <a:prstGeom prst="rect">
            <a:avLst/>
          </a:prstGeom>
        </p:spPr>
        <p:txBody>
          <a:bodyPr vert="horz" lIns="91440" tIns="45720" rIns="91440" bIns="45720" rtlCol="0" anchor="ctr"/>
          <a:lstStyle>
            <a:lvl1pPr algn="r">
              <a:defRPr sz="800">
                <a:solidFill>
                  <a:schemeClr val="tx1"/>
                </a:solidFill>
              </a:defRPr>
            </a:lvl1pPr>
          </a:lstStyle>
          <a:p>
            <a:r>
              <a:rPr lang="en-US" dirty="0"/>
              <a:t>Sample Footer Text</a:t>
            </a:r>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649456" y="6492240"/>
            <a:ext cx="457200" cy="338328"/>
          </a:xfrm>
          <a:prstGeom prst="rect">
            <a:avLst/>
          </a:prstGeom>
        </p:spPr>
        <p:txBody>
          <a:bodyPr vert="horz" lIns="91440" tIns="45720" rIns="91440" bIns="45720" rtlCol="0" anchor="ctr"/>
          <a:lstStyle>
            <a:lvl1pPr algn="r">
              <a:defRPr sz="800">
                <a:solidFill>
                  <a:schemeClr val="tx1"/>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636558460"/>
      </p:ext>
    </p:extLst>
  </p:cSld>
  <p:clrMap bg1="lt1" tx1="dk1" bg2="lt2" tx2="dk2" accent1="accent1" accent2="accent2" accent3="accent3" accent4="accent4" accent5="accent5" accent6="accent6" hlink="hlink" folHlink="folHlink"/>
  <p:sldLayoutIdLst>
    <p:sldLayoutId id="2147483803" r:id="rId1"/>
    <p:sldLayoutId id="2147483802" r:id="rId2"/>
    <p:sldLayoutId id="2147483804"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 id="2147483761" r:id="rId12"/>
    <p:sldLayoutId id="2147483762" r:id="rId13"/>
    <p:sldLayoutId id="2147483763" r:id="rId14"/>
    <p:sldLayoutId id="2147483764" r:id="rId15"/>
    <p:sldLayoutId id="2147483765" r:id="rId16"/>
    <p:sldLayoutId id="2147483766" r:id="rId17"/>
    <p:sldLayoutId id="2147483767" r:id="rId18"/>
    <p:sldLayoutId id="2147483768" r:id="rId19"/>
    <p:sldLayoutId id="2147483769" r:id="rId20"/>
    <p:sldLayoutId id="2147483770" r:id="rId21"/>
    <p:sldLayoutId id="2147483771" r:id="rId22"/>
    <p:sldLayoutId id="2147483772" r:id="rId23"/>
    <p:sldLayoutId id="2147483773" r:id="rId24"/>
    <p:sldLayoutId id="2147483774" r:id="rId25"/>
    <p:sldLayoutId id="2147483775" r:id="rId26"/>
    <p:sldLayoutId id="2147483776" r:id="rId27"/>
    <p:sldLayoutId id="2147483777" r:id="rId28"/>
    <p:sldLayoutId id="2147483778" r:id="rId29"/>
    <p:sldLayoutId id="2147483779" r:id="rId30"/>
    <p:sldLayoutId id="2147483780" r:id="rId31"/>
    <p:sldLayoutId id="2147483781" r:id="rId32"/>
    <p:sldLayoutId id="2147483782" r:id="rId33"/>
    <p:sldLayoutId id="2147483783" r:id="rId34"/>
    <p:sldLayoutId id="2147483784" r:id="rId35"/>
    <p:sldLayoutId id="2147483785" r:id="rId36"/>
    <p:sldLayoutId id="2147483786" r:id="rId37"/>
    <p:sldLayoutId id="2147483787" r:id="rId38"/>
    <p:sldLayoutId id="2147483788" r:id="rId39"/>
    <p:sldLayoutId id="2147483789" r:id="rId40"/>
    <p:sldLayoutId id="2147483790" r:id="rId41"/>
    <p:sldLayoutId id="2147483791" r:id="rId42"/>
    <p:sldLayoutId id="2147483792" r:id="rId43"/>
    <p:sldLayoutId id="2147483793" r:id="rId44"/>
    <p:sldLayoutId id="2147483794" r:id="rId45"/>
    <p:sldLayoutId id="2147483795" r:id="rId46"/>
    <p:sldLayoutId id="2147483796" r:id="rId47"/>
    <p:sldLayoutId id="2147483797" r:id="rId48"/>
    <p:sldLayoutId id="2147483798" r:id="rId49"/>
    <p:sldLayoutId id="2147483799" r:id="rId50"/>
    <p:sldLayoutId id="2147483800" r:id="rId51"/>
    <p:sldLayoutId id="2147483801" r:id="rId52"/>
    <p:sldLayoutId id="2147483806" r:id="rId53"/>
  </p:sldLayoutIdLst>
  <p:hf sldNum="0" hdr="0" ftr="0" dt="0"/>
  <p:txStyles>
    <p:titleStyle>
      <a:lvl1pPr algn="l" defTabSz="914400" rtl="0" eaLnBrk="1" latinLnBrk="0" hangingPunct="1">
        <a:lnSpc>
          <a:spcPct val="90000"/>
        </a:lnSpc>
        <a:spcBef>
          <a:spcPct val="0"/>
        </a:spcBef>
        <a:buNone/>
        <a:defRPr sz="3200" b="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webp"/><Relationship Id="rId2" Type="http://schemas.openxmlformats.org/officeDocument/2006/relationships/image" Target="../media/image9.png"/><Relationship Id="rId1" Type="http://schemas.openxmlformats.org/officeDocument/2006/relationships/slideLayout" Target="../slideLayouts/slideLayout10.xml"/><Relationship Id="rId4" Type="http://schemas.openxmlformats.org/officeDocument/2006/relationships/hyperlink" Target="https://snusi.net/es/collections/nicotine-pouches-es/products/zyn-citrus-mini-s2" TargetMode="Externa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0.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4.xml.rels><?xml version="1.0" encoding="UTF-8" standalone="yes"?>
<Relationships xmlns="http://schemas.openxmlformats.org/package/2006/relationships"><Relationship Id="rId3" Type="http://schemas.openxmlformats.org/officeDocument/2006/relationships/hyperlink" Target="https://snusi.net/es/collections/nicotine-pouches-es/products/zyn-citrus-mini-s2" TargetMode="External"/><Relationship Id="rId2" Type="http://schemas.openxmlformats.org/officeDocument/2006/relationships/image" Target="../media/image10.webp"/><Relationship Id="rId1" Type="http://schemas.openxmlformats.org/officeDocument/2006/relationships/slideLayout" Target="../slideLayouts/slideLayout17.xml"/><Relationship Id="rId4" Type="http://schemas.openxmlformats.org/officeDocument/2006/relationships/image" Target="../media/image1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alppouch.com/" TargetMode="Externa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hyperlink" Target="https://healthline.com/health/nicotine-pouches?utm_" TargetMode="External"/><Relationship Id="rId7" Type="http://schemas.openxmlformats.org/officeDocument/2006/relationships/hyperlink" Target="https://pubmed.ncbi.nlm.nigh.gov/38378209" TargetMode="External"/><Relationship Id="rId2" Type="http://schemas.openxmlformats.org/officeDocument/2006/relationships/notesSlide" Target="../notesSlides/notesSlide1.xml"/><Relationship Id="rId1" Type="http://schemas.openxmlformats.org/officeDocument/2006/relationships/slideLayout" Target="../slideLayouts/slideLayout45.xml"/><Relationship Id="rId6" Type="http://schemas.openxmlformats.org/officeDocument/2006/relationships/hyperlink" Target="https://pmc.ncbi.nlm.nih.gov/articles/PMC5684328/?utm_" TargetMode="External"/><Relationship Id="rId5" Type="http://schemas.openxmlformats.org/officeDocument/2006/relationships/hyperlink" Target="https://pubmed.ncbi.nlm.nih.gov/39624904/" TargetMode="External"/><Relationship Id="rId4" Type="http://schemas.openxmlformats.org/officeDocument/2006/relationships/hyperlink" Target="https://link.springer.com/article/10.1186/s13000-024-01549-3?utm_"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xml"/><Relationship Id="rId1" Type="http://schemas.openxmlformats.org/officeDocument/2006/relationships/slideLayout" Target="../slideLayouts/slideLayout20.xml"/><Relationship Id="rId5" Type="http://schemas.openxmlformats.org/officeDocument/2006/relationships/hyperlink" Target="https://creativecommons.org/licenses/by/3.0/" TargetMode="External"/><Relationship Id="rId4" Type="http://schemas.openxmlformats.org/officeDocument/2006/relationships/hyperlink" Target="https://cinta.s3.uk.io.cloud.ovh.net/tucker-carlson-family-wife-kids-and-parents.html"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3.xml"/></Relationships>
</file>

<file path=ppt/slides/_rels/slide12.xml.rels><?xml version="1.0" encoding="UTF-8" standalone="yes"?>
<Relationships xmlns="http://schemas.openxmlformats.org/package/2006/relationships"><Relationship Id="rId3" Type="http://schemas.openxmlformats.org/officeDocument/2006/relationships/hyperlink" Target="https://www.cdc.gov/tobacco/e-cigarettes/health-effects.html" TargetMode="External"/><Relationship Id="rId2" Type="http://schemas.openxmlformats.org/officeDocument/2006/relationships/hyperlink" Target="https://www.ncbi.nlm.nig.gov/books/NBK507163/?utm_" TargetMode="External"/><Relationship Id="rId1" Type="http://schemas.openxmlformats.org/officeDocument/2006/relationships/slideLayout" Target="../slideLayouts/slideLayout45.xml"/><Relationship Id="rId5" Type="http://schemas.openxmlformats.org/officeDocument/2006/relationships/hyperlink" Target="https://www.heart.org/en/news/2022/05/31/in-secondhand-vape-scientists-smell-risk?utm_" TargetMode="External"/><Relationship Id="rId4" Type="http://schemas.openxmlformats.org/officeDocument/2006/relationships/hyperlink" Target="https://pubmed.ncbi.nlm.nigh.gov/38378209" TargetMode="External"/></Relationships>
</file>

<file path=ppt/slides/_rels/slide13.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16.jpg"/><Relationship Id="rId1" Type="http://schemas.openxmlformats.org/officeDocument/2006/relationships/slideLayout" Target="../slideLayouts/slideLayout15.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45.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5.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mailto:chrisbanthin@phaionline.org" TargetMode="External"/><Relationship Id="rId2" Type="http://schemas.openxmlformats.org/officeDocument/2006/relationships/hyperlink" Target="mailto:sbarra@mahb.org" TargetMode="External"/><Relationship Id="rId1" Type="http://schemas.openxmlformats.org/officeDocument/2006/relationships/slideLayout" Target="../slideLayouts/slideLayout2.xml"/><Relationship Id="rId5" Type="http://schemas.openxmlformats.org/officeDocument/2006/relationships/hyperlink" Target="mailto:smccolgan@mhoa.com" TargetMode="External"/><Relationship Id="rId4" Type="http://schemas.openxmlformats.org/officeDocument/2006/relationships/hyperlink" Target="mailto:lstevensgoodnight@mma.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10B1A-BD88-D017-BBE2-2FE5C965E307}"/>
              </a:ext>
            </a:extLst>
          </p:cNvPr>
          <p:cNvSpPr>
            <a:spLocks noGrp="1"/>
          </p:cNvSpPr>
          <p:nvPr>
            <p:ph type="title"/>
          </p:nvPr>
        </p:nvSpPr>
        <p:spPr>
          <a:xfrm>
            <a:off x="429768" y="283464"/>
            <a:ext cx="10652760" cy="969264"/>
          </a:xfrm>
        </p:spPr>
        <p:txBody>
          <a:bodyPr anchor="ctr">
            <a:normAutofit/>
          </a:bodyPr>
          <a:lstStyle/>
          <a:p>
            <a:r>
              <a:rPr lang="en-US" sz="3200" dirty="0"/>
              <a:t>Electronic Cigarettes and Oral Nicotine Pouches</a:t>
            </a:r>
          </a:p>
        </p:txBody>
      </p:sp>
      <p:pic>
        <p:nvPicPr>
          <p:cNvPr id="12" name="Picture 11" descr="A package of cigarettes&#10;&#10;AI-generated content may be incorrect.">
            <a:extLst>
              <a:ext uri="{FF2B5EF4-FFF2-40B4-BE49-F238E27FC236}">
                <a16:creationId xmlns:a16="http://schemas.microsoft.com/office/drawing/2014/main" id="{C73C80C6-B2FA-0F73-6B39-A2A47F946A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94744" y="2954925"/>
            <a:ext cx="2795238" cy="2795238"/>
          </a:xfrm>
          <a:prstGeom prst="rect">
            <a:avLst/>
          </a:prstGeom>
          <a:noFill/>
        </p:spPr>
      </p:pic>
      <p:pic>
        <p:nvPicPr>
          <p:cNvPr id="7" name="Picture 6" descr="A green label with white text">
            <a:extLst>
              <a:ext uri="{FF2B5EF4-FFF2-40B4-BE49-F238E27FC236}">
                <a16:creationId xmlns:a16="http://schemas.microsoft.com/office/drawing/2014/main" id="{AA89BC9F-7257-A959-8378-688718310DD2}"/>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5725" r="5598" b="3"/>
          <a:stretch>
            <a:fillRect/>
          </a:stretch>
        </p:blipFill>
        <p:spPr>
          <a:xfrm>
            <a:off x="8680482" y="2776513"/>
            <a:ext cx="2795238" cy="3152061"/>
          </a:xfrm>
          <a:prstGeom prst="rect">
            <a:avLst/>
          </a:prstGeom>
          <a:noFill/>
        </p:spPr>
      </p:pic>
      <p:sp>
        <p:nvSpPr>
          <p:cNvPr id="3" name="Subtitle 2">
            <a:extLst>
              <a:ext uri="{FF2B5EF4-FFF2-40B4-BE49-F238E27FC236}">
                <a16:creationId xmlns:a16="http://schemas.microsoft.com/office/drawing/2014/main" id="{C887C183-B8C9-4EB2-8FC8-7BAA5FFA8877}"/>
              </a:ext>
            </a:extLst>
          </p:cNvPr>
          <p:cNvSpPr>
            <a:spLocks noGrp="1"/>
          </p:cNvSpPr>
          <p:nvPr>
            <p:ph type="subTitle" idx="4294967295"/>
          </p:nvPr>
        </p:nvSpPr>
        <p:spPr>
          <a:xfrm>
            <a:off x="429768" y="1661375"/>
            <a:ext cx="4517136" cy="1429555"/>
          </a:xfrm>
        </p:spPr>
        <p:txBody>
          <a:bodyPr anchor="b">
            <a:normAutofit/>
          </a:bodyPr>
          <a:lstStyle/>
          <a:p>
            <a:r>
              <a:rPr lang="en-US" sz="2400" dirty="0"/>
              <a:t>New Enforcement Information from the FDA</a:t>
            </a:r>
          </a:p>
          <a:p>
            <a:r>
              <a:rPr lang="en-US" dirty="0"/>
              <a:t>January 6, 2026</a:t>
            </a:r>
          </a:p>
        </p:txBody>
      </p:sp>
    </p:spTree>
    <p:extLst>
      <p:ext uri="{BB962C8B-B14F-4D97-AF65-F5344CB8AC3E}">
        <p14:creationId xmlns:p14="http://schemas.microsoft.com/office/powerpoint/2010/main" val="33363665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B0DED06-5722-53B1-0C46-474158993BAC}"/>
              </a:ext>
            </a:extLst>
          </p:cNvPr>
          <p:cNvSpPr>
            <a:spLocks noGrp="1"/>
          </p:cNvSpPr>
          <p:nvPr>
            <p:ph type="title"/>
          </p:nvPr>
        </p:nvSpPr>
        <p:spPr>
          <a:xfrm>
            <a:off x="429768" y="411480"/>
            <a:ext cx="11045952" cy="1828800"/>
          </a:xfrm>
        </p:spPr>
        <p:txBody>
          <a:bodyPr anchor="t">
            <a:normAutofit/>
          </a:bodyPr>
          <a:lstStyle/>
          <a:p>
            <a:r>
              <a:rPr lang="en-US" dirty="0"/>
              <a:t>Disclaimer	</a:t>
            </a:r>
          </a:p>
        </p:txBody>
      </p:sp>
      <p:graphicFrame>
        <p:nvGraphicFramePr>
          <p:cNvPr id="7" name="Content Placeholder 4">
            <a:extLst>
              <a:ext uri="{FF2B5EF4-FFF2-40B4-BE49-F238E27FC236}">
                <a16:creationId xmlns:a16="http://schemas.microsoft.com/office/drawing/2014/main" id="{F1DF3CFF-86F1-DD91-EF39-42D49C322B4F}"/>
              </a:ext>
            </a:extLst>
          </p:cNvPr>
          <p:cNvGraphicFramePr>
            <a:graphicFrameLocks noGrp="1"/>
          </p:cNvGraphicFramePr>
          <p:nvPr>
            <p:ph sz="quarter" idx="13"/>
            <p:extLst>
              <p:ext uri="{D42A27DB-BD31-4B8C-83A1-F6EECF244321}">
                <p14:modId xmlns:p14="http://schemas.microsoft.com/office/powerpoint/2010/main" val="2209168099"/>
              </p:ext>
            </p:extLst>
          </p:nvPr>
        </p:nvGraphicFramePr>
        <p:xfrm>
          <a:off x="5694744" y="2423160"/>
          <a:ext cx="5780976" cy="38587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792057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9" name="Freeform: Shape 8">
            <a:extLst>
              <a:ext uri="{FF2B5EF4-FFF2-40B4-BE49-F238E27FC236}">
                <a16:creationId xmlns:a16="http://schemas.microsoft.com/office/drawing/2014/main" id="{66B332A4-D438-4773-A77F-5ED49A448D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953768" y="0"/>
            <a:ext cx="8284464" cy="6858000"/>
          </a:xfrm>
          <a:custGeom>
            <a:avLst/>
            <a:gdLst>
              <a:gd name="connsiteX0" fmla="*/ 1818109 w 8284464"/>
              <a:gd name="connsiteY0" fmla="*/ 0 h 6858000"/>
              <a:gd name="connsiteX1" fmla="*/ 6466355 w 8284464"/>
              <a:gd name="connsiteY1" fmla="*/ 0 h 6858000"/>
              <a:gd name="connsiteX2" fmla="*/ 6620596 w 8284464"/>
              <a:gd name="connsiteY2" fmla="*/ 109683 h 6858000"/>
              <a:gd name="connsiteX3" fmla="*/ 8284464 w 8284464"/>
              <a:gd name="connsiteY3" fmla="*/ 3429000 h 6858000"/>
              <a:gd name="connsiteX4" fmla="*/ 6620596 w 8284464"/>
              <a:gd name="connsiteY4" fmla="*/ 6748318 h 6858000"/>
              <a:gd name="connsiteX5" fmla="*/ 6466355 w 8284464"/>
              <a:gd name="connsiteY5" fmla="*/ 6858000 h 6858000"/>
              <a:gd name="connsiteX6" fmla="*/ 1818109 w 8284464"/>
              <a:gd name="connsiteY6" fmla="*/ 6858000 h 6858000"/>
              <a:gd name="connsiteX7" fmla="*/ 1663869 w 8284464"/>
              <a:gd name="connsiteY7" fmla="*/ 6748318 h 6858000"/>
              <a:gd name="connsiteX8" fmla="*/ 0 w 8284464"/>
              <a:gd name="connsiteY8" fmla="*/ 3429000 h 6858000"/>
              <a:gd name="connsiteX9" fmla="*/ 1663869 w 8284464"/>
              <a:gd name="connsiteY9" fmla="*/ 10968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84464" h="6858000">
                <a:moveTo>
                  <a:pt x="1818109" y="0"/>
                </a:moveTo>
                <a:lnTo>
                  <a:pt x="6466355" y="0"/>
                </a:lnTo>
                <a:lnTo>
                  <a:pt x="6620596" y="109683"/>
                </a:lnTo>
                <a:cubicBezTo>
                  <a:pt x="7630666" y="865069"/>
                  <a:pt x="8284464" y="2070683"/>
                  <a:pt x="8284464" y="3429000"/>
                </a:cubicBezTo>
                <a:cubicBezTo>
                  <a:pt x="8284464" y="4787317"/>
                  <a:pt x="7630666" y="5992931"/>
                  <a:pt x="6620596" y="6748318"/>
                </a:cubicBezTo>
                <a:lnTo>
                  <a:pt x="6466355" y="6858000"/>
                </a:lnTo>
                <a:lnTo>
                  <a:pt x="1818109" y="6858000"/>
                </a:lnTo>
                <a:lnTo>
                  <a:pt x="1663869" y="6748318"/>
                </a:lnTo>
                <a:cubicBezTo>
                  <a:pt x="653798" y="5992931"/>
                  <a:pt x="0" y="4787317"/>
                  <a:pt x="0" y="3429000"/>
                </a:cubicBezTo>
                <a:cubicBezTo>
                  <a:pt x="0" y="2070683"/>
                  <a:pt x="653798" y="865069"/>
                  <a:pt x="1663869" y="109683"/>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1" name="Freeform: Shape 10">
            <a:extLst>
              <a:ext uri="{FF2B5EF4-FFF2-40B4-BE49-F238E27FC236}">
                <a16:creationId xmlns:a16="http://schemas.microsoft.com/office/drawing/2014/main" id="{DF9AD32D-FF05-44F4-BD4D-9CEE89B71E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18360" y="0"/>
            <a:ext cx="7955280" cy="6858000"/>
          </a:xfrm>
          <a:custGeom>
            <a:avLst/>
            <a:gdLst>
              <a:gd name="connsiteX0" fmla="*/ 1962423 w 7955280"/>
              <a:gd name="connsiteY0" fmla="*/ 0 h 6858000"/>
              <a:gd name="connsiteX1" fmla="*/ 5992858 w 7955280"/>
              <a:gd name="connsiteY1" fmla="*/ 0 h 6858000"/>
              <a:gd name="connsiteX2" fmla="*/ 6040191 w 7955280"/>
              <a:gd name="connsiteY2" fmla="*/ 27216 h 6858000"/>
              <a:gd name="connsiteX3" fmla="*/ 7955280 w 7955280"/>
              <a:gd name="connsiteY3" fmla="*/ 3429000 h 6858000"/>
              <a:gd name="connsiteX4" fmla="*/ 6040191 w 7955280"/>
              <a:gd name="connsiteY4" fmla="*/ 6830784 h 6858000"/>
              <a:gd name="connsiteX5" fmla="*/ 5992858 w 7955280"/>
              <a:gd name="connsiteY5" fmla="*/ 6858000 h 6858000"/>
              <a:gd name="connsiteX6" fmla="*/ 1962423 w 7955280"/>
              <a:gd name="connsiteY6" fmla="*/ 6858000 h 6858000"/>
              <a:gd name="connsiteX7" fmla="*/ 1915089 w 7955280"/>
              <a:gd name="connsiteY7" fmla="*/ 6830784 h 6858000"/>
              <a:gd name="connsiteX8" fmla="*/ 0 w 7955280"/>
              <a:gd name="connsiteY8" fmla="*/ 3429000 h 6858000"/>
              <a:gd name="connsiteX9" fmla="*/ 1915089 w 7955280"/>
              <a:gd name="connsiteY9" fmla="*/ 2721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955280" h="6858000">
                <a:moveTo>
                  <a:pt x="1962423" y="0"/>
                </a:moveTo>
                <a:lnTo>
                  <a:pt x="5992858" y="0"/>
                </a:lnTo>
                <a:lnTo>
                  <a:pt x="6040191" y="27216"/>
                </a:lnTo>
                <a:cubicBezTo>
                  <a:pt x="7188332" y="724844"/>
                  <a:pt x="7955280" y="1987357"/>
                  <a:pt x="7955280" y="3429000"/>
                </a:cubicBezTo>
                <a:cubicBezTo>
                  <a:pt x="7955280" y="4870644"/>
                  <a:pt x="7188332" y="6133157"/>
                  <a:pt x="6040191" y="6830784"/>
                </a:cubicBezTo>
                <a:lnTo>
                  <a:pt x="5992858" y="6858000"/>
                </a:lnTo>
                <a:lnTo>
                  <a:pt x="1962423" y="6858000"/>
                </a:lnTo>
                <a:lnTo>
                  <a:pt x="1915089" y="6830784"/>
                </a:lnTo>
                <a:cubicBezTo>
                  <a:pt x="766948" y="6133157"/>
                  <a:pt x="0" y="4870644"/>
                  <a:pt x="0" y="3429000"/>
                </a:cubicBezTo>
                <a:cubicBezTo>
                  <a:pt x="0" y="1987357"/>
                  <a:pt x="766948" y="724844"/>
                  <a:pt x="1915089" y="27216"/>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 name="Title 3">
            <a:extLst>
              <a:ext uri="{FF2B5EF4-FFF2-40B4-BE49-F238E27FC236}">
                <a16:creationId xmlns:a16="http://schemas.microsoft.com/office/drawing/2014/main" id="{0771E5D1-9DA2-BABD-3423-11947EF7CD91}"/>
              </a:ext>
            </a:extLst>
          </p:cNvPr>
          <p:cNvSpPr>
            <a:spLocks noGrp="1"/>
          </p:cNvSpPr>
          <p:nvPr>
            <p:ph type="title"/>
          </p:nvPr>
        </p:nvSpPr>
        <p:spPr>
          <a:xfrm>
            <a:off x="2555631" y="1441938"/>
            <a:ext cx="7080738" cy="3257881"/>
          </a:xfrm>
        </p:spPr>
        <p:txBody>
          <a:bodyPr>
            <a:normAutofit/>
          </a:bodyPr>
          <a:lstStyle/>
          <a:p>
            <a:pPr algn="ctr"/>
            <a:r>
              <a:rPr lang="en-US" sz="5400" dirty="0">
                <a:solidFill>
                  <a:schemeClr val="bg1">
                    <a:lumMod val="95000"/>
                    <a:lumOff val="5000"/>
                  </a:schemeClr>
                </a:solidFill>
              </a:rPr>
              <a:t>What are these products and why do we care?</a:t>
            </a:r>
          </a:p>
        </p:txBody>
      </p:sp>
    </p:spTree>
    <p:extLst>
      <p:ext uri="{BB962C8B-B14F-4D97-AF65-F5344CB8AC3E}">
        <p14:creationId xmlns:p14="http://schemas.microsoft.com/office/powerpoint/2010/main" val="1445258622"/>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1C619FF-60A9-FA52-A8F2-A119C72BBB1A}"/>
              </a:ext>
            </a:extLst>
          </p:cNvPr>
          <p:cNvSpPr>
            <a:spLocks noGrp="1"/>
          </p:cNvSpPr>
          <p:nvPr>
            <p:ph type="title"/>
          </p:nvPr>
        </p:nvSpPr>
        <p:spPr>
          <a:xfrm>
            <a:off x="5550408" y="548640"/>
            <a:ext cx="6035040" cy="1143000"/>
          </a:xfrm>
        </p:spPr>
        <p:txBody>
          <a:bodyPr anchor="b">
            <a:normAutofit/>
          </a:bodyPr>
          <a:lstStyle/>
          <a:p>
            <a:r>
              <a:rPr lang="en-US" sz="2500" dirty="0"/>
              <a:t>How to Use a Nicotine Pouch:</a:t>
            </a:r>
            <a:br>
              <a:rPr lang="en-US" sz="2500" dirty="0"/>
            </a:br>
            <a:r>
              <a:rPr lang="en-US" sz="2500" dirty="0"/>
              <a:t>“discreet and convenient design”</a:t>
            </a:r>
          </a:p>
        </p:txBody>
      </p:sp>
      <p:pic>
        <p:nvPicPr>
          <p:cNvPr id="2" name="Picture 1" descr="A green label with white text">
            <a:extLst>
              <a:ext uri="{FF2B5EF4-FFF2-40B4-BE49-F238E27FC236}">
                <a16:creationId xmlns:a16="http://schemas.microsoft.com/office/drawing/2014/main" id="{118ED8D3-FB97-DB80-A57D-6E05BAED8B89}"/>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2215" r="12089" b="3"/>
          <a:stretch>
            <a:fillRect/>
          </a:stretch>
        </p:blipFill>
        <p:spPr>
          <a:xfrm>
            <a:off x="20" y="10"/>
            <a:ext cx="4844032" cy="6399142"/>
          </a:xfrm>
          <a:custGeom>
            <a:avLst/>
            <a:gdLst>
              <a:gd name="connsiteX0" fmla="*/ 0 w 4844052"/>
              <a:gd name="connsiteY0" fmla="*/ 0 h 6399152"/>
              <a:gd name="connsiteX1" fmla="*/ 4844052 w 4844052"/>
              <a:gd name="connsiteY1" fmla="*/ 0 h 6399152"/>
              <a:gd name="connsiteX2" fmla="*/ 4844052 w 4844052"/>
              <a:gd name="connsiteY2" fmla="*/ 5795922 h 6399152"/>
              <a:gd name="connsiteX3" fmla="*/ 4240822 w 4844052"/>
              <a:gd name="connsiteY3" fmla="*/ 6399152 h 6399152"/>
              <a:gd name="connsiteX4" fmla="*/ 0 w 4844052"/>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4052" h="6399152">
                <a:moveTo>
                  <a:pt x="0" y="0"/>
                </a:moveTo>
                <a:lnTo>
                  <a:pt x="4844052" y="0"/>
                </a:lnTo>
                <a:lnTo>
                  <a:pt x="4844052" y="5795922"/>
                </a:lnTo>
                <a:cubicBezTo>
                  <a:pt x="4844052" y="6129077"/>
                  <a:pt x="4573977" y="6399152"/>
                  <a:pt x="4240822" y="6399152"/>
                </a:cubicBezTo>
                <a:lnTo>
                  <a:pt x="0" y="6399152"/>
                </a:lnTo>
                <a:close/>
              </a:path>
            </a:pathLst>
          </a:custGeom>
          <a:noFill/>
        </p:spPr>
      </p:pic>
      <p:pic>
        <p:nvPicPr>
          <p:cNvPr id="8" name="Content Placeholder 7" descr="A person brushing their teeth">
            <a:extLst>
              <a:ext uri="{FF2B5EF4-FFF2-40B4-BE49-F238E27FC236}">
                <a16:creationId xmlns:a16="http://schemas.microsoft.com/office/drawing/2014/main" id="{D091F7A4-E655-0D0E-BBA0-D36C92A76375}"/>
              </a:ext>
            </a:extLst>
          </p:cNvPr>
          <p:cNvPicPr>
            <a:picLocks noGrp="1" noChangeAspect="1"/>
          </p:cNvPicPr>
          <p:nvPr>
            <p:ph sz="quarter" idx="14"/>
          </p:nvPr>
        </p:nvPicPr>
        <p:blipFill>
          <a:blip r:embed="rId4"/>
          <a:srcRect r="3" b="811"/>
          <a:stretch>
            <a:fillRect/>
          </a:stretch>
        </p:blipFill>
        <p:spPr>
          <a:xfrm>
            <a:off x="5550408" y="1828800"/>
            <a:ext cx="6035040" cy="4489704"/>
          </a:xfrm>
          <a:noFill/>
        </p:spPr>
      </p:pic>
    </p:spTree>
    <p:extLst>
      <p:ext uri="{BB962C8B-B14F-4D97-AF65-F5344CB8AC3E}">
        <p14:creationId xmlns:p14="http://schemas.microsoft.com/office/powerpoint/2010/main" val="2140062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D3E86-6E72-B42B-C60E-E48D3003041D}"/>
              </a:ext>
            </a:extLst>
          </p:cNvPr>
          <p:cNvSpPr>
            <a:spLocks noGrp="1"/>
          </p:cNvSpPr>
          <p:nvPr>
            <p:ph type="title"/>
          </p:nvPr>
        </p:nvSpPr>
        <p:spPr/>
        <p:txBody>
          <a:bodyPr/>
          <a:lstStyle/>
          <a:p>
            <a:r>
              <a:rPr lang="en-US" dirty="0"/>
              <a:t>How Popular Are They?</a:t>
            </a:r>
          </a:p>
        </p:txBody>
      </p:sp>
      <p:sp>
        <p:nvSpPr>
          <p:cNvPr id="3" name="Content Placeholder 2">
            <a:extLst>
              <a:ext uri="{FF2B5EF4-FFF2-40B4-BE49-F238E27FC236}">
                <a16:creationId xmlns:a16="http://schemas.microsoft.com/office/drawing/2014/main" id="{76F94904-9094-11FC-6A31-6BBDEBA8F93A}"/>
              </a:ext>
            </a:extLst>
          </p:cNvPr>
          <p:cNvSpPr>
            <a:spLocks noGrp="1"/>
          </p:cNvSpPr>
          <p:nvPr>
            <p:ph idx="1"/>
          </p:nvPr>
        </p:nvSpPr>
        <p:spPr>
          <a:xfrm>
            <a:off x="609600" y="1553135"/>
            <a:ext cx="10972800" cy="5060165"/>
          </a:xfrm>
        </p:spPr>
        <p:txBody>
          <a:bodyPr>
            <a:normAutofit/>
          </a:bodyPr>
          <a:lstStyle/>
          <a:p>
            <a:r>
              <a:rPr lang="en-US" dirty="0"/>
              <a:t>From 2016 to 2023 sales increased from 6 million to 334 million. </a:t>
            </a:r>
            <a:r>
              <a:rPr lang="en-US" sz="1400" i="1" dirty="0"/>
              <a:t>(CDC)</a:t>
            </a:r>
          </a:p>
          <a:p>
            <a:r>
              <a:rPr lang="en-US" dirty="0"/>
              <a:t>From 2019 to 2023 current use among MA high students tripled. (1% to 3.2%) </a:t>
            </a:r>
            <a:r>
              <a:rPr lang="en-US" sz="1400" i="1" dirty="0"/>
              <a:t>(2023 MA YHS Tobacco/Nicotine Use)</a:t>
            </a:r>
          </a:p>
          <a:p>
            <a:r>
              <a:rPr lang="en-US" dirty="0"/>
              <a:t>Can be used discreetly in school.</a:t>
            </a:r>
          </a:p>
          <a:p>
            <a:r>
              <a:rPr lang="en-US" dirty="0"/>
              <a:t>No smoke or vapor.</a:t>
            </a:r>
          </a:p>
          <a:p>
            <a:r>
              <a:rPr lang="en-US" dirty="0"/>
              <a:t>Small.</a:t>
            </a:r>
          </a:p>
          <a:p>
            <a:r>
              <a:rPr lang="en-US" dirty="0"/>
              <a:t>Containers look like they contain mints or gum.</a:t>
            </a:r>
          </a:p>
          <a:p>
            <a:r>
              <a:rPr lang="en-US" dirty="0"/>
              <a:t>Can be used anywhere.</a:t>
            </a:r>
          </a:p>
          <a:p>
            <a:r>
              <a:rPr lang="en-US" dirty="0"/>
              <a:t>2</a:t>
            </a:r>
            <a:r>
              <a:rPr lang="en-US" baseline="30000" dirty="0"/>
              <a:t>nd</a:t>
            </a:r>
            <a:r>
              <a:rPr lang="en-US" dirty="0"/>
              <a:t> most popular tobacco/nicotine product used by youth in 2024. </a:t>
            </a:r>
            <a:r>
              <a:rPr lang="en-US" sz="1400" i="1" dirty="0"/>
              <a:t>(NYTS 2024 data)</a:t>
            </a:r>
          </a:p>
          <a:p>
            <a:r>
              <a:rPr lang="en-US" dirty="0"/>
              <a:t>480,000 middle and high school students using nationwide. </a:t>
            </a:r>
            <a:r>
              <a:rPr lang="en-US" sz="1400" i="1" dirty="0"/>
              <a:t>(NYTS 2024 data)</a:t>
            </a:r>
          </a:p>
          <a:p>
            <a:r>
              <a:rPr lang="en-US" dirty="0"/>
              <a:t>The only commercial nicotine product in MA not subject to any excise tax.</a:t>
            </a:r>
          </a:p>
          <a:p>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765510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533E23-E329-D0C5-8832-5B5FC2049B1E}"/>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730C0468-1BEB-123E-0034-51A90E13AC6E}"/>
              </a:ext>
            </a:extLst>
          </p:cNvPr>
          <p:cNvSpPr>
            <a:spLocks noGrp="1"/>
          </p:cNvSpPr>
          <p:nvPr>
            <p:ph type="title"/>
          </p:nvPr>
        </p:nvSpPr>
        <p:spPr/>
        <p:txBody>
          <a:bodyPr/>
          <a:lstStyle/>
          <a:p>
            <a:pPr algn="ctr"/>
            <a:r>
              <a:rPr lang="en-US" dirty="0"/>
              <a:t>Vast Majority are flavored</a:t>
            </a:r>
          </a:p>
        </p:txBody>
      </p:sp>
      <p:sp>
        <p:nvSpPr>
          <p:cNvPr id="3" name="Content Placeholder 2">
            <a:extLst>
              <a:ext uri="{FF2B5EF4-FFF2-40B4-BE49-F238E27FC236}">
                <a16:creationId xmlns:a16="http://schemas.microsoft.com/office/drawing/2014/main" id="{F4E58729-8CF9-B10E-6762-C0EE39D6A44D}"/>
              </a:ext>
            </a:extLst>
          </p:cNvPr>
          <p:cNvSpPr>
            <a:spLocks noGrp="1"/>
          </p:cNvSpPr>
          <p:nvPr>
            <p:ph idx="1"/>
          </p:nvPr>
        </p:nvSpPr>
        <p:spPr>
          <a:xfrm>
            <a:off x="429767" y="1380744"/>
            <a:ext cx="11390197" cy="4901184"/>
          </a:xfrm>
        </p:spPr>
        <p:txBody>
          <a:bodyPr>
            <a:normAutofit/>
          </a:bodyPr>
          <a:lstStyle/>
          <a:p>
            <a:endParaRPr lang="en-US" dirty="0"/>
          </a:p>
          <a:p>
            <a:endParaRPr lang="en-US" dirty="0"/>
          </a:p>
          <a:p>
            <a:endParaRPr lang="en-US" dirty="0"/>
          </a:p>
          <a:p>
            <a:pPr marL="0" indent="0">
              <a:buNone/>
            </a:pPr>
            <a:endParaRPr lang="en-US" dirty="0"/>
          </a:p>
          <a:p>
            <a:endParaRPr lang="en-US" dirty="0"/>
          </a:p>
          <a:p>
            <a:endParaRPr lang="en-US" dirty="0"/>
          </a:p>
        </p:txBody>
      </p:sp>
      <p:pic>
        <p:nvPicPr>
          <p:cNvPr id="5" name="Picture 4" descr="A graph of different colors&#10;&#10;AI-generated content may be incorrect.">
            <a:extLst>
              <a:ext uri="{FF2B5EF4-FFF2-40B4-BE49-F238E27FC236}">
                <a16:creationId xmlns:a16="http://schemas.microsoft.com/office/drawing/2014/main" id="{AB016D13-7A19-66BE-8766-BF50E408A6CE}"/>
              </a:ext>
            </a:extLst>
          </p:cNvPr>
          <p:cNvPicPr>
            <a:picLocks noChangeAspect="1"/>
          </p:cNvPicPr>
          <p:nvPr/>
        </p:nvPicPr>
        <p:blipFill>
          <a:blip r:embed="rId2"/>
          <a:stretch>
            <a:fillRect/>
          </a:stretch>
        </p:blipFill>
        <p:spPr>
          <a:xfrm rot="5400000">
            <a:off x="3187666" y="-548589"/>
            <a:ext cx="5492202" cy="9094839"/>
          </a:xfrm>
          <a:prstGeom prst="rect">
            <a:avLst/>
          </a:prstGeom>
          <a:noFill/>
        </p:spPr>
      </p:pic>
    </p:spTree>
    <p:extLst>
      <p:ext uri="{BB962C8B-B14F-4D97-AF65-F5344CB8AC3E}">
        <p14:creationId xmlns:p14="http://schemas.microsoft.com/office/powerpoint/2010/main" val="26954865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DE747-DAEB-F97E-45AC-CB05A755753E}"/>
              </a:ext>
            </a:extLst>
          </p:cNvPr>
          <p:cNvSpPr>
            <a:spLocks noGrp="1"/>
          </p:cNvSpPr>
          <p:nvPr>
            <p:ph type="title"/>
          </p:nvPr>
        </p:nvSpPr>
        <p:spPr>
          <a:xfrm>
            <a:off x="429767" y="640079"/>
            <a:ext cx="4032505" cy="3621024"/>
          </a:xfrm>
        </p:spPr>
        <p:txBody>
          <a:bodyPr anchor="t">
            <a:normAutofit/>
          </a:bodyPr>
          <a:lstStyle/>
          <a:p>
            <a:r>
              <a:rPr lang="en-US" dirty="0"/>
              <a:t>Nicotine Strength Varies</a:t>
            </a:r>
          </a:p>
        </p:txBody>
      </p:sp>
      <p:sp>
        <p:nvSpPr>
          <p:cNvPr id="7" name="Content Placeholder 6">
            <a:extLst>
              <a:ext uri="{FF2B5EF4-FFF2-40B4-BE49-F238E27FC236}">
                <a16:creationId xmlns:a16="http://schemas.microsoft.com/office/drawing/2014/main" id="{DB02C6F6-96E1-E173-1F66-7A882C21A1FF}"/>
              </a:ext>
            </a:extLst>
          </p:cNvPr>
          <p:cNvSpPr>
            <a:spLocks noGrp="1"/>
          </p:cNvSpPr>
          <p:nvPr>
            <p:ph sz="quarter" idx="13"/>
          </p:nvPr>
        </p:nvSpPr>
        <p:spPr>
          <a:xfrm>
            <a:off x="5422392" y="640715"/>
            <a:ext cx="5968098" cy="5719763"/>
          </a:xfrm>
        </p:spPr>
        <p:txBody>
          <a:bodyPr>
            <a:normAutofit/>
          </a:bodyPr>
          <a:lstStyle/>
          <a:p>
            <a:r>
              <a:rPr lang="en-US" dirty="0"/>
              <a:t>Low strength: 2 - 4 mg. </a:t>
            </a:r>
          </a:p>
          <a:p>
            <a:pPr lvl="1"/>
            <a:r>
              <a:rPr lang="en-US" sz="1800" dirty="0"/>
              <a:t>For beginners.</a:t>
            </a:r>
          </a:p>
          <a:p>
            <a:pPr lvl="1"/>
            <a:r>
              <a:rPr lang="en-US" sz="1800" dirty="0"/>
              <a:t>Marketed as “p</a:t>
            </a:r>
            <a:r>
              <a:rPr lang="en-US" sz="1800" dirty="0">
                <a:highlight>
                  <a:srgbClr val="FFFF00"/>
                </a:highlight>
              </a:rPr>
              <a:t>articularly beneficial for those who are experimenting with nicotine for the first time</a:t>
            </a:r>
            <a:r>
              <a:rPr lang="en-US" sz="1800" dirty="0"/>
              <a:t>.”</a:t>
            </a:r>
          </a:p>
          <a:p>
            <a:pPr lvl="1"/>
            <a:r>
              <a:rPr lang="en-US" sz="1800" dirty="0">
                <a:hlinkClick r:id="rId2"/>
              </a:rPr>
              <a:t>https://alppouch.com/</a:t>
            </a:r>
            <a:r>
              <a:rPr lang="en-US" sz="1800" dirty="0"/>
              <a:t> </a:t>
            </a:r>
          </a:p>
          <a:p>
            <a:r>
              <a:rPr lang="en-US" dirty="0"/>
              <a:t>Medium strength: 6 – 8 mg.</a:t>
            </a:r>
          </a:p>
          <a:p>
            <a:pPr lvl="1"/>
            <a:r>
              <a:rPr lang="en-US" sz="1800" dirty="0"/>
              <a:t>For those with moderate nicotine tolerance.</a:t>
            </a:r>
          </a:p>
          <a:p>
            <a:r>
              <a:rPr lang="en-US" dirty="0"/>
              <a:t>High Strength: 10 – 14 mg.</a:t>
            </a:r>
          </a:p>
          <a:p>
            <a:pPr lvl="1"/>
            <a:r>
              <a:rPr lang="en-US" sz="1800" dirty="0"/>
              <a:t>For those with high nicotine tolerance providing a “robust experience.”</a:t>
            </a:r>
          </a:p>
          <a:p>
            <a:r>
              <a:rPr lang="en-US" dirty="0"/>
              <a:t>Extra High Strength: 16 – 20 mg.</a:t>
            </a:r>
          </a:p>
          <a:p>
            <a:pPr lvl="1"/>
            <a:r>
              <a:rPr lang="en-US" sz="1800" dirty="0"/>
              <a:t>For those with very high nicotine tolerance.</a:t>
            </a:r>
          </a:p>
          <a:p>
            <a:r>
              <a:rPr lang="en-US" dirty="0"/>
              <a:t>Loon NYXX – Bad Bull:  28 mg.</a:t>
            </a:r>
          </a:p>
          <a:p>
            <a:pPr lvl="1"/>
            <a:r>
              <a:rPr lang="en-US" sz="1800" dirty="0"/>
              <a:t>Some higher.</a:t>
            </a:r>
          </a:p>
        </p:txBody>
      </p:sp>
      <p:pic>
        <p:nvPicPr>
          <p:cNvPr id="6" name="Picture 5">
            <a:extLst>
              <a:ext uri="{FF2B5EF4-FFF2-40B4-BE49-F238E27FC236}">
                <a16:creationId xmlns:a16="http://schemas.microsoft.com/office/drawing/2014/main" id="{A2B81026-F439-CE48-32BC-2CA235DB4FA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9767" y="2150363"/>
            <a:ext cx="4405370" cy="4221480"/>
          </a:xfrm>
          <a:prstGeom prst="rect">
            <a:avLst/>
          </a:prstGeom>
        </p:spPr>
      </p:pic>
      <p:sp>
        <p:nvSpPr>
          <p:cNvPr id="8" name="Right Arrow 7">
            <a:extLst>
              <a:ext uri="{FF2B5EF4-FFF2-40B4-BE49-F238E27FC236}">
                <a16:creationId xmlns:a16="http://schemas.microsoft.com/office/drawing/2014/main" id="{FA211F2B-2CF2-2CDC-5C9E-D7EEC92557DF}"/>
              </a:ext>
            </a:extLst>
          </p:cNvPr>
          <p:cNvSpPr/>
          <p:nvPr/>
        </p:nvSpPr>
        <p:spPr>
          <a:xfrm rot="14360565">
            <a:off x="3365101" y="4961120"/>
            <a:ext cx="1882589" cy="796066"/>
          </a:xfrm>
          <a:prstGeom prst="rightArrow">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20037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3DFCEC4-7B62-0559-EF0A-32AD45C4106C}"/>
              </a:ext>
            </a:extLst>
          </p:cNvPr>
          <p:cNvSpPr>
            <a:spLocks noGrp="1"/>
          </p:cNvSpPr>
          <p:nvPr>
            <p:ph type="title"/>
          </p:nvPr>
        </p:nvSpPr>
        <p:spPr/>
        <p:txBody>
          <a:bodyPr/>
          <a:lstStyle/>
          <a:p>
            <a:r>
              <a:rPr lang="en-US" dirty="0"/>
              <a:t>Health concerns – oral nicotine pouches</a:t>
            </a:r>
          </a:p>
        </p:txBody>
      </p:sp>
      <p:sp>
        <p:nvSpPr>
          <p:cNvPr id="5" name="Text Placeholder 4">
            <a:extLst>
              <a:ext uri="{FF2B5EF4-FFF2-40B4-BE49-F238E27FC236}">
                <a16:creationId xmlns:a16="http://schemas.microsoft.com/office/drawing/2014/main" id="{BFF9B6E4-E359-4D4E-BDB3-C9D5B9F4F33E}"/>
              </a:ext>
            </a:extLst>
          </p:cNvPr>
          <p:cNvSpPr>
            <a:spLocks noGrp="1"/>
          </p:cNvSpPr>
          <p:nvPr>
            <p:ph type="body" sz="quarter" idx="13"/>
          </p:nvPr>
        </p:nvSpPr>
        <p:spPr/>
        <p:txBody>
          <a:bodyPr/>
          <a:lstStyle/>
          <a:p>
            <a:r>
              <a:rPr lang="en-US" dirty="0"/>
              <a:t>Youth use of nicotine in any form is unsafe.</a:t>
            </a:r>
          </a:p>
          <a:p>
            <a:pPr lvl="1"/>
            <a:r>
              <a:rPr lang="en-US" dirty="0"/>
              <a:t>Interferes with brain development, mental health, and long-term addiction risk. </a:t>
            </a:r>
            <a:r>
              <a:rPr lang="en-US" sz="1400" i="1" dirty="0"/>
              <a:t>(CDC)</a:t>
            </a:r>
          </a:p>
          <a:p>
            <a:r>
              <a:rPr lang="en-US" dirty="0"/>
              <a:t>Irritates digestive tract lining, and can contribute to acid reflux, gastritis, peptic ulcers. </a:t>
            </a:r>
            <a:r>
              <a:rPr lang="en-US" sz="1400" i="1" dirty="0"/>
              <a:t>(</a:t>
            </a:r>
            <a:r>
              <a:rPr lang="en-US" sz="1400" i="1" dirty="0">
                <a:hlinkClick r:id="rId3"/>
              </a:rPr>
              <a:t>https://healthline.com/health/nicotine-pouches?utm_</a:t>
            </a:r>
            <a:r>
              <a:rPr lang="en-US" sz="1400" i="1" dirty="0"/>
              <a:t>)</a:t>
            </a:r>
          </a:p>
          <a:p>
            <a:r>
              <a:rPr lang="en-US" dirty="0"/>
              <a:t>Evidence of significant impact on oral mucosa with white lesions that revealed important changes at the cellular level. </a:t>
            </a:r>
            <a:r>
              <a:rPr lang="en-US" sz="1400" i="1" dirty="0"/>
              <a:t>(</a:t>
            </a:r>
            <a:r>
              <a:rPr lang="en-US" sz="1400" i="1" dirty="0">
                <a:hlinkClick r:id="rId4"/>
              </a:rPr>
              <a:t>https://link.springer.com/article/10.1186/s13000-024-01549-3?utm_</a:t>
            </a:r>
            <a:r>
              <a:rPr lang="en-US" sz="1400" i="1" dirty="0"/>
              <a:t>)</a:t>
            </a:r>
          </a:p>
          <a:p>
            <a:endParaRPr lang="en-US" sz="1400" i="1" dirty="0"/>
          </a:p>
        </p:txBody>
      </p:sp>
      <p:sp>
        <p:nvSpPr>
          <p:cNvPr id="6" name="Text Placeholder 5">
            <a:extLst>
              <a:ext uri="{FF2B5EF4-FFF2-40B4-BE49-F238E27FC236}">
                <a16:creationId xmlns:a16="http://schemas.microsoft.com/office/drawing/2014/main" id="{DA53847F-7742-0277-F085-430F020FCECA}"/>
              </a:ext>
            </a:extLst>
          </p:cNvPr>
          <p:cNvSpPr>
            <a:spLocks noGrp="1"/>
          </p:cNvSpPr>
          <p:nvPr>
            <p:ph type="body" sz="quarter" idx="14"/>
          </p:nvPr>
        </p:nvSpPr>
        <p:spPr/>
        <p:txBody>
          <a:bodyPr>
            <a:normAutofit fontScale="92500"/>
          </a:bodyPr>
          <a:lstStyle/>
          <a:p>
            <a:r>
              <a:rPr lang="en-US" dirty="0"/>
              <a:t>Associated with increase mortality risk in those with pre-existing ischemic heart or cerebrovascular disease. </a:t>
            </a:r>
            <a:r>
              <a:rPr lang="en-US" sz="1400" i="1" dirty="0"/>
              <a:t>(</a:t>
            </a:r>
            <a:r>
              <a:rPr lang="en-US" sz="1400" i="1" dirty="0">
                <a:hlinkClick r:id="rId5"/>
              </a:rPr>
              <a:t>https://pubmed.ncbi.nlm.nih.gov/39624904/</a:t>
            </a:r>
            <a:r>
              <a:rPr lang="en-US" sz="1400" i="1" dirty="0"/>
              <a:t>)</a:t>
            </a:r>
          </a:p>
          <a:p>
            <a:r>
              <a:rPr lang="en-US" dirty="0"/>
              <a:t>Current evidence does not support meaningful performance-enhancing effects of nicotine use in athletics. Reviews generally find minimal or no ergogenic benefit. </a:t>
            </a:r>
            <a:r>
              <a:rPr lang="en-US" sz="1400" i="1" dirty="0"/>
              <a:t>(</a:t>
            </a:r>
            <a:r>
              <a:rPr lang="en-US" sz="1400" i="1" dirty="0">
                <a:hlinkClick r:id="rId6"/>
              </a:rPr>
              <a:t>https://pmc.ncbi.nlm.nih.gov/articles/PMC5684328/?utm_</a:t>
            </a:r>
            <a:r>
              <a:rPr lang="en-US" sz="1400" i="1" dirty="0"/>
              <a:t>)</a:t>
            </a:r>
          </a:p>
          <a:p>
            <a:r>
              <a:rPr lang="en-US" dirty="0"/>
              <a:t>High nicotine levels and inaccurate labeling of actual amount of nicotine – can result in nicotine poisoning. </a:t>
            </a:r>
            <a:r>
              <a:rPr lang="en-US" sz="1400" i="1" dirty="0"/>
              <a:t>(</a:t>
            </a:r>
            <a:r>
              <a:rPr lang="en-US" sz="1400" i="1" dirty="0">
                <a:hlinkClick r:id="rId7"/>
              </a:rPr>
              <a:t>https://pubmed.ncbi.nlm.nigh.gov/38378209</a:t>
            </a:r>
            <a:r>
              <a:rPr lang="en-US" sz="1400" i="1" dirty="0"/>
              <a:t>)</a:t>
            </a:r>
          </a:p>
          <a:p>
            <a:endParaRPr lang="en-US" sz="1400" i="1" dirty="0"/>
          </a:p>
          <a:p>
            <a:endParaRPr lang="en-US" sz="1400" i="1" dirty="0"/>
          </a:p>
          <a:p>
            <a:endParaRPr lang="en-US" sz="1400" i="1" dirty="0"/>
          </a:p>
        </p:txBody>
      </p:sp>
    </p:spTree>
    <p:extLst>
      <p:ext uri="{BB962C8B-B14F-4D97-AF65-F5344CB8AC3E}">
        <p14:creationId xmlns:p14="http://schemas.microsoft.com/office/powerpoint/2010/main" val="6122337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ACE70-1639-FE2D-0818-E392F2AB1861}"/>
              </a:ext>
            </a:extLst>
          </p:cNvPr>
          <p:cNvSpPr>
            <a:spLocks noGrp="1"/>
          </p:cNvSpPr>
          <p:nvPr>
            <p:ph type="title"/>
          </p:nvPr>
        </p:nvSpPr>
        <p:spPr>
          <a:xfrm>
            <a:off x="429768" y="320040"/>
            <a:ext cx="6858000" cy="932688"/>
          </a:xfrm>
        </p:spPr>
        <p:txBody>
          <a:bodyPr anchor="b">
            <a:normAutofit/>
          </a:bodyPr>
          <a:lstStyle/>
          <a:p>
            <a:r>
              <a:rPr lang="en-US" dirty="0"/>
              <a:t>Marketing Strategies</a:t>
            </a:r>
          </a:p>
        </p:txBody>
      </p:sp>
      <p:sp>
        <p:nvSpPr>
          <p:cNvPr id="3" name="Content Placeholder 2">
            <a:extLst>
              <a:ext uri="{FF2B5EF4-FFF2-40B4-BE49-F238E27FC236}">
                <a16:creationId xmlns:a16="http://schemas.microsoft.com/office/drawing/2014/main" id="{35D36252-243F-FD2E-2B04-7D3AC6AF358C}"/>
              </a:ext>
            </a:extLst>
          </p:cNvPr>
          <p:cNvSpPr>
            <a:spLocks noGrp="1"/>
          </p:cNvSpPr>
          <p:nvPr>
            <p:ph sz="quarter" idx="14"/>
          </p:nvPr>
        </p:nvSpPr>
        <p:spPr>
          <a:xfrm>
            <a:off x="429768" y="1380744"/>
            <a:ext cx="6858000" cy="4983480"/>
          </a:xfrm>
        </p:spPr>
        <p:txBody>
          <a:bodyPr>
            <a:normAutofit/>
          </a:bodyPr>
          <a:lstStyle/>
          <a:p>
            <a:pPr>
              <a:lnSpc>
                <a:spcPct val="110000"/>
              </a:lnSpc>
            </a:pPr>
            <a:r>
              <a:rPr lang="en-US" sz="1700" dirty="0"/>
              <a:t>It’s a harm reduction product.</a:t>
            </a:r>
          </a:p>
          <a:p>
            <a:pPr lvl="1">
              <a:lnSpc>
                <a:spcPct val="110000"/>
              </a:lnSpc>
            </a:pPr>
            <a:r>
              <a:rPr lang="en-US" sz="1700" dirty="0"/>
              <a:t>No evidence that it helps quit smoking/vaping.</a:t>
            </a:r>
          </a:p>
          <a:p>
            <a:pPr lvl="1">
              <a:lnSpc>
                <a:spcPct val="110000"/>
              </a:lnSpc>
            </a:pPr>
            <a:r>
              <a:rPr lang="en-US" sz="1700" dirty="0"/>
              <a:t>Not an FDA approved cessation device.</a:t>
            </a:r>
          </a:p>
          <a:p>
            <a:pPr lvl="1">
              <a:lnSpc>
                <a:spcPct val="110000"/>
              </a:lnSpc>
            </a:pPr>
            <a:r>
              <a:rPr lang="en-US" sz="1700" dirty="0"/>
              <a:t>FDA authorized 3 mg. and 6 mg. Zyn products with explicit statement that:</a:t>
            </a:r>
          </a:p>
          <a:p>
            <a:pPr lvl="1">
              <a:lnSpc>
                <a:spcPct val="110000"/>
              </a:lnSpc>
            </a:pPr>
            <a:r>
              <a:rPr lang="en-US" sz="1700" dirty="0">
                <a:highlight>
                  <a:srgbClr val="FFFF00"/>
                </a:highlight>
              </a:rPr>
              <a:t>“The authorization does not allow the company to make reduced risk claims about the  products.”</a:t>
            </a:r>
          </a:p>
          <a:p>
            <a:pPr>
              <a:lnSpc>
                <a:spcPct val="110000"/>
              </a:lnSpc>
            </a:pPr>
            <a:r>
              <a:rPr lang="en-US" sz="1700" dirty="0"/>
              <a:t>Zynfluencers</a:t>
            </a:r>
          </a:p>
          <a:p>
            <a:pPr lvl="1">
              <a:lnSpc>
                <a:spcPct val="110000"/>
              </a:lnSpc>
            </a:pPr>
            <a:r>
              <a:rPr lang="en-US" sz="1700" dirty="0"/>
              <a:t>Tucker Carlson</a:t>
            </a:r>
          </a:p>
          <a:p>
            <a:pPr lvl="1">
              <a:lnSpc>
                <a:spcPct val="110000"/>
              </a:lnSpc>
            </a:pPr>
            <a:r>
              <a:rPr lang="en-US" sz="1700" dirty="0"/>
              <a:t>“Then you feel the power rising from your central nervous system, then going outward through all the nerve endings down to the tips of your fingers. And then up here, it just starts crackling the synapses.”</a:t>
            </a:r>
          </a:p>
          <a:p>
            <a:pPr lvl="1">
              <a:lnSpc>
                <a:spcPct val="110000"/>
              </a:lnSpc>
            </a:pPr>
            <a:r>
              <a:rPr lang="en-US" sz="1700" dirty="0"/>
              <a:t>“Zyn is a lifesaving medical product that enhances male vitality and mental acuity.”</a:t>
            </a:r>
          </a:p>
        </p:txBody>
      </p:sp>
      <p:pic>
        <p:nvPicPr>
          <p:cNvPr id="8" name="Picture 7" descr="A person in a suit and tie">
            <a:extLst>
              <a:ext uri="{FF2B5EF4-FFF2-40B4-BE49-F238E27FC236}">
                <a16:creationId xmlns:a16="http://schemas.microsoft.com/office/drawing/2014/main" id="{A9D96279-484A-3784-528C-3A6488E8A517}"/>
              </a:ext>
            </a:extLst>
          </p:cNvPr>
          <p:cNvPicPr>
            <a:picLocks noChangeAspect="1"/>
          </p:cNvPicPr>
          <p:nvPr/>
        </p:nvPicPr>
        <p:blipFill>
          <a:blip r:embed="rId3">
            <a:extLst>
              <a:ext uri="{837473B0-CC2E-450A-ABE3-18F120FF3D39}">
                <a1611:picAttrSrcUrl xmlns:a1611="http://schemas.microsoft.com/office/drawing/2016/11/main" r:id="rId4"/>
              </a:ext>
            </a:extLst>
          </a:blip>
          <a:srcRect l="15781" r="47782" b="1"/>
          <a:stretch>
            <a:fillRect/>
          </a:stretch>
        </p:blipFill>
        <p:spPr>
          <a:xfrm>
            <a:off x="8046768" y="10"/>
            <a:ext cx="4145232" cy="6399142"/>
          </a:xfrm>
          <a:custGeom>
            <a:avLst/>
            <a:gdLst>
              <a:gd name="connsiteX0" fmla="*/ 0 w 4145232"/>
              <a:gd name="connsiteY0" fmla="*/ 0 h 6399152"/>
              <a:gd name="connsiteX1" fmla="*/ 4145232 w 4145232"/>
              <a:gd name="connsiteY1" fmla="*/ 0 h 6399152"/>
              <a:gd name="connsiteX2" fmla="*/ 4145232 w 4145232"/>
              <a:gd name="connsiteY2" fmla="*/ 6399152 h 6399152"/>
              <a:gd name="connsiteX3" fmla="*/ 603230 w 4145232"/>
              <a:gd name="connsiteY3" fmla="*/ 6399152 h 6399152"/>
              <a:gd name="connsiteX4" fmla="*/ 0 w 4145232"/>
              <a:gd name="connsiteY4" fmla="*/ 579592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5232" h="6399152">
                <a:moveTo>
                  <a:pt x="0" y="0"/>
                </a:moveTo>
                <a:lnTo>
                  <a:pt x="4145232" y="0"/>
                </a:lnTo>
                <a:lnTo>
                  <a:pt x="4145232" y="6399152"/>
                </a:lnTo>
                <a:lnTo>
                  <a:pt x="603230" y="6399152"/>
                </a:lnTo>
                <a:cubicBezTo>
                  <a:pt x="270075" y="6399152"/>
                  <a:pt x="0" y="6129077"/>
                  <a:pt x="0" y="5795922"/>
                </a:cubicBezTo>
                <a:close/>
              </a:path>
            </a:pathLst>
          </a:custGeom>
          <a:noFill/>
        </p:spPr>
      </p:pic>
      <p:sp>
        <p:nvSpPr>
          <p:cNvPr id="9" name="TextBox 8">
            <a:extLst>
              <a:ext uri="{FF2B5EF4-FFF2-40B4-BE49-F238E27FC236}">
                <a16:creationId xmlns:a16="http://schemas.microsoft.com/office/drawing/2014/main" id="{8968271A-FB18-8069-333D-64FE352B095A}"/>
              </a:ext>
            </a:extLst>
          </p:cNvPr>
          <p:cNvSpPr txBox="1"/>
          <p:nvPr/>
        </p:nvSpPr>
        <p:spPr>
          <a:xfrm>
            <a:off x="9689392" y="6657945"/>
            <a:ext cx="2502608" cy="200055"/>
          </a:xfrm>
          <a:prstGeom prst="rect">
            <a:avLst/>
          </a:prstGeom>
          <a:solidFill>
            <a:srgbClr val="000000"/>
          </a:solidFill>
        </p:spPr>
        <p:txBody>
          <a:bodyPr wrap="none" rtlCol="0">
            <a:spAutoFit/>
          </a:bodyPr>
          <a:lstStyle/>
          <a:p>
            <a:pPr algn="r">
              <a:spcAft>
                <a:spcPts val="600"/>
              </a:spcAft>
            </a:pPr>
            <a:r>
              <a:rPr lang="en-US" sz="700" dirty="0">
                <a:solidFill>
                  <a:srgbClr val="FFFFFF"/>
                </a:solidFill>
                <a:hlinkClick r:id="rId4" tooltip="https://cinta.s3.uk.io.cloud.ovh.net/tucker-carlson-family-wife-kids-and-parents.html">
                  <a:extLst>
                    <a:ext uri="{A12FA001-AC4F-418D-AE19-62706E023703}">
                      <ahyp:hlinkClr xmlns:ahyp="http://schemas.microsoft.com/office/drawing/2018/hyperlinkcolor" val="tx"/>
                    </a:ext>
                  </a:extLst>
                </a:hlinkClick>
              </a:rPr>
              <a:t>This Photo</a:t>
            </a:r>
            <a:r>
              <a:rPr lang="en-US" sz="700" dirty="0">
                <a:solidFill>
                  <a:srgbClr val="FFFFFF"/>
                </a:solidFill>
              </a:rPr>
              <a:t> by Unknown Author is licensed under </a:t>
            </a:r>
            <a:r>
              <a:rPr lang="en-US" sz="700" dirty="0">
                <a:solidFill>
                  <a:srgbClr val="FFFFFF"/>
                </a:solidFill>
                <a:hlinkClick r:id="rId5" tooltip="https://creativecommons.org/licenses/by/3.0/">
                  <a:extLst>
                    <a:ext uri="{A12FA001-AC4F-418D-AE19-62706E023703}">
                      <ahyp:hlinkClr xmlns:ahyp="http://schemas.microsoft.com/office/drawing/2018/hyperlinkcolor" val="tx"/>
                    </a:ext>
                  </a:extLst>
                </a:hlinkClick>
              </a:rPr>
              <a:t>CC BY</a:t>
            </a:r>
            <a:endParaRPr lang="en-US" sz="700" dirty="0">
              <a:solidFill>
                <a:srgbClr val="FFFFFF"/>
              </a:solidFill>
            </a:endParaRPr>
          </a:p>
        </p:txBody>
      </p:sp>
    </p:spTree>
    <p:extLst>
      <p:ext uri="{BB962C8B-B14F-4D97-AF65-F5344CB8AC3E}">
        <p14:creationId xmlns:p14="http://schemas.microsoft.com/office/powerpoint/2010/main" val="26517814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167C295-5882-013F-C7DE-B97C47A2A603}"/>
              </a:ext>
            </a:extLst>
          </p:cNvPr>
          <p:cNvSpPr>
            <a:spLocks noGrp="1"/>
          </p:cNvSpPr>
          <p:nvPr>
            <p:ph type="title"/>
          </p:nvPr>
        </p:nvSpPr>
        <p:spPr/>
        <p:txBody>
          <a:bodyPr/>
          <a:lstStyle/>
          <a:p>
            <a:r>
              <a:rPr lang="en-US" b="1" dirty="0"/>
              <a:t>Is Zyn the New Juul?</a:t>
            </a:r>
            <a:br>
              <a:rPr lang="en-US" b="1" dirty="0"/>
            </a:br>
            <a:r>
              <a:rPr lang="en-US" b="1" dirty="0"/>
              <a:t>A Cautionary Tale</a:t>
            </a:r>
          </a:p>
        </p:txBody>
      </p:sp>
      <p:sp>
        <p:nvSpPr>
          <p:cNvPr id="6" name="Content Placeholder 5">
            <a:extLst>
              <a:ext uri="{FF2B5EF4-FFF2-40B4-BE49-F238E27FC236}">
                <a16:creationId xmlns:a16="http://schemas.microsoft.com/office/drawing/2014/main" id="{A87A1969-ACA6-6B6D-09A9-A45C51447B30}"/>
              </a:ext>
            </a:extLst>
          </p:cNvPr>
          <p:cNvSpPr>
            <a:spLocks noGrp="1"/>
          </p:cNvSpPr>
          <p:nvPr>
            <p:ph idx="1"/>
          </p:nvPr>
        </p:nvSpPr>
        <p:spPr>
          <a:xfrm>
            <a:off x="609600" y="1600201"/>
            <a:ext cx="10972800" cy="5338481"/>
          </a:xfrm>
        </p:spPr>
        <p:txBody>
          <a:bodyPr>
            <a:normAutofit/>
          </a:bodyPr>
          <a:lstStyle/>
          <a:p>
            <a:r>
              <a:rPr lang="en-US" dirty="0"/>
              <a:t>Philip Morris International (MPI) bought Swedish Match for $16 billion in 2022.</a:t>
            </a:r>
          </a:p>
          <a:p>
            <a:r>
              <a:rPr lang="en-US" dirty="0"/>
              <a:t>PMI sales are at record highs.</a:t>
            </a:r>
          </a:p>
          <a:p>
            <a:r>
              <a:rPr lang="en-US" dirty="0"/>
              <a:t>Sales fueled by sale of Zyn.</a:t>
            </a:r>
          </a:p>
          <a:p>
            <a:r>
              <a:rPr lang="en-US" dirty="0"/>
              <a:t>In 2024 shipments of Zyn rose 644 million cans, up by more than half from 2023.</a:t>
            </a:r>
          </a:p>
          <a:p>
            <a:r>
              <a:rPr lang="en-US" dirty="0"/>
              <a:t>PMI cannot keep up with the demand.</a:t>
            </a:r>
          </a:p>
          <a:p>
            <a:r>
              <a:rPr lang="en-US" dirty="0"/>
              <a:t>Expanding a factory in Kentucky.</a:t>
            </a:r>
          </a:p>
          <a:p>
            <a:r>
              <a:rPr lang="en-US" dirty="0"/>
              <a:t>Building a new factory in Colorado for $600 million.</a:t>
            </a:r>
          </a:p>
          <a:p>
            <a:r>
              <a:rPr lang="en-US" dirty="0"/>
              <a:t>PMI pledged to make two-thirds of its income from products like Zyn by 2030.</a:t>
            </a:r>
          </a:p>
          <a:p>
            <a:r>
              <a:rPr lang="en-US" dirty="0"/>
              <a:t>ALTRIA bought Juul for $12.8 million.</a:t>
            </a:r>
          </a:p>
          <a:p>
            <a:pPr lvl="1"/>
            <a:r>
              <a:rPr lang="en-US" sz="2000" dirty="0">
                <a:highlight>
                  <a:srgbClr val="FFFF00"/>
                </a:highlight>
              </a:rPr>
              <a:t>Within 4 years it was nearly bankrupt by lawsuits blaming it for targeting youth.</a:t>
            </a:r>
          </a:p>
          <a:p>
            <a:pPr lvl="1"/>
            <a:r>
              <a:rPr lang="en-US" sz="2000" dirty="0">
                <a:highlight>
                  <a:srgbClr val="FFFF00"/>
                </a:highlight>
              </a:rPr>
              <a:t>Or is this wishful thinking?</a:t>
            </a:r>
          </a:p>
          <a:p>
            <a:endParaRPr lang="en-US" dirty="0"/>
          </a:p>
        </p:txBody>
      </p:sp>
    </p:spTree>
    <p:extLst>
      <p:ext uri="{BB962C8B-B14F-4D97-AF65-F5344CB8AC3E}">
        <p14:creationId xmlns:p14="http://schemas.microsoft.com/office/powerpoint/2010/main" val="528067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0B09D-0998-E8AE-FAC0-168669D8AB7E}"/>
              </a:ext>
            </a:extLst>
          </p:cNvPr>
          <p:cNvSpPr>
            <a:spLocks noGrp="1"/>
          </p:cNvSpPr>
          <p:nvPr>
            <p:ph type="title"/>
          </p:nvPr>
        </p:nvSpPr>
        <p:spPr>
          <a:xfrm>
            <a:off x="429768" y="283464"/>
            <a:ext cx="10652760" cy="969264"/>
          </a:xfrm>
        </p:spPr>
        <p:txBody>
          <a:bodyPr anchor="b">
            <a:normAutofit/>
          </a:bodyPr>
          <a:lstStyle/>
          <a:p>
            <a:r>
              <a:rPr lang="en-US" dirty="0"/>
              <a:t>Vaping basics</a:t>
            </a:r>
          </a:p>
        </p:txBody>
      </p:sp>
      <p:pic>
        <p:nvPicPr>
          <p:cNvPr id="7" name="Picture 6" descr="A red and black handheld video game device&#10;&#10;AI-generated content may be incorrect.">
            <a:extLst>
              <a:ext uri="{FF2B5EF4-FFF2-40B4-BE49-F238E27FC236}">
                <a16:creationId xmlns:a16="http://schemas.microsoft.com/office/drawing/2014/main" id="{D99A6503-85B1-5164-905A-F5D1F9BDD6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8972" y="1600200"/>
            <a:ext cx="4526280" cy="4526280"/>
          </a:xfrm>
          <a:prstGeom prst="rect">
            <a:avLst/>
          </a:prstGeom>
          <a:noFill/>
        </p:spPr>
      </p:pic>
      <p:sp>
        <p:nvSpPr>
          <p:cNvPr id="3" name="Content Placeholder 2">
            <a:extLst>
              <a:ext uri="{FF2B5EF4-FFF2-40B4-BE49-F238E27FC236}">
                <a16:creationId xmlns:a16="http://schemas.microsoft.com/office/drawing/2014/main" id="{D85CB58A-1BCB-612B-B95B-189B11A61791}"/>
              </a:ext>
            </a:extLst>
          </p:cNvPr>
          <p:cNvSpPr>
            <a:spLocks noGrp="1"/>
          </p:cNvSpPr>
          <p:nvPr>
            <p:ph sz="half" idx="2"/>
          </p:nvPr>
        </p:nvSpPr>
        <p:spPr>
          <a:xfrm>
            <a:off x="5892085" y="689020"/>
            <a:ext cx="6207615" cy="6033751"/>
          </a:xfrm>
        </p:spPr>
        <p:txBody>
          <a:bodyPr>
            <a:normAutofit lnSpcReduction="10000"/>
          </a:bodyPr>
          <a:lstStyle/>
          <a:p>
            <a:pPr>
              <a:lnSpc>
                <a:spcPct val="110000"/>
              </a:lnSpc>
            </a:pPr>
            <a:r>
              <a:rPr lang="en-US" sz="1800" b="1" dirty="0"/>
              <a:t>November 2019 </a:t>
            </a:r>
            <a:r>
              <a:rPr lang="en-US" sz="1800" dirty="0"/>
              <a:t>– Governor Baker declared public health emergency and ordered a 4-month ban of e-cigarettes.</a:t>
            </a:r>
          </a:p>
          <a:p>
            <a:pPr lvl="1">
              <a:lnSpc>
                <a:spcPct val="110000"/>
              </a:lnSpc>
            </a:pPr>
            <a:r>
              <a:rPr lang="en-US" sz="1800" dirty="0"/>
              <a:t>200 reported cases</a:t>
            </a:r>
          </a:p>
          <a:p>
            <a:pPr lvl="1">
              <a:lnSpc>
                <a:spcPct val="110000"/>
              </a:lnSpc>
            </a:pPr>
            <a:r>
              <a:rPr lang="en-US" sz="1800" dirty="0"/>
              <a:t>82% required hospitalization</a:t>
            </a:r>
          </a:p>
          <a:p>
            <a:pPr lvl="1">
              <a:lnSpc>
                <a:spcPct val="110000"/>
              </a:lnSpc>
            </a:pPr>
            <a:r>
              <a:rPr lang="en-US" sz="1800" dirty="0"/>
              <a:t>Of confirmed cases</a:t>
            </a:r>
          </a:p>
          <a:p>
            <a:pPr lvl="2">
              <a:lnSpc>
                <a:spcPct val="110000"/>
              </a:lnSpc>
            </a:pPr>
            <a:r>
              <a:rPr lang="en-US" sz="1800" dirty="0"/>
              <a:t>30% vaped only nicotine</a:t>
            </a:r>
          </a:p>
          <a:p>
            <a:pPr lvl="2">
              <a:lnSpc>
                <a:spcPct val="110000"/>
              </a:lnSpc>
            </a:pPr>
            <a:r>
              <a:rPr lang="en-US" sz="1800" dirty="0"/>
              <a:t>39% vaped only THC</a:t>
            </a:r>
          </a:p>
          <a:p>
            <a:pPr lvl="2">
              <a:lnSpc>
                <a:spcPct val="110000"/>
              </a:lnSpc>
            </a:pPr>
            <a:r>
              <a:rPr lang="en-US" sz="1800" dirty="0"/>
              <a:t>25% vaped nicotine and THC</a:t>
            </a:r>
          </a:p>
          <a:p>
            <a:pPr>
              <a:lnSpc>
                <a:spcPct val="110000"/>
              </a:lnSpc>
            </a:pPr>
            <a:r>
              <a:rPr lang="en-US" sz="1800" b="1" dirty="0"/>
              <a:t>Currently</a:t>
            </a:r>
            <a:r>
              <a:rPr lang="en-US" sz="1800" dirty="0"/>
              <a:t>, more than 1.6 million kids use e-cigarettes</a:t>
            </a:r>
          </a:p>
          <a:p>
            <a:pPr lvl="1">
              <a:lnSpc>
                <a:spcPct val="110000"/>
              </a:lnSpc>
            </a:pPr>
            <a:r>
              <a:rPr lang="en-US" sz="1800" dirty="0"/>
              <a:t>42% of high school users report frequent or daily use.</a:t>
            </a:r>
          </a:p>
          <a:p>
            <a:pPr lvl="2">
              <a:lnSpc>
                <a:spcPct val="110000"/>
              </a:lnSpc>
            </a:pPr>
            <a:r>
              <a:rPr lang="en-US" sz="1800" dirty="0"/>
              <a:t>Most popular tobacco/nicotine product used by youth in 2024.</a:t>
            </a:r>
          </a:p>
          <a:p>
            <a:pPr lvl="1">
              <a:lnSpc>
                <a:spcPct val="110000"/>
              </a:lnSpc>
            </a:pPr>
            <a:r>
              <a:rPr lang="en-US" sz="1800" dirty="0"/>
              <a:t>Nicotine levels have skyrocketed.</a:t>
            </a:r>
          </a:p>
          <a:p>
            <a:pPr lvl="2">
              <a:lnSpc>
                <a:spcPct val="110000"/>
              </a:lnSpc>
            </a:pPr>
            <a:r>
              <a:rPr lang="en-US" sz="1800" dirty="0"/>
              <a:t>As much nicotine as in 20 packs of cigarettes</a:t>
            </a:r>
          </a:p>
          <a:p>
            <a:pPr lvl="2">
              <a:lnSpc>
                <a:spcPct val="110000"/>
              </a:lnSpc>
            </a:pPr>
            <a:r>
              <a:rPr lang="en-US" sz="1800" dirty="0"/>
              <a:t>Products designed as video games, guns, etc.</a:t>
            </a:r>
          </a:p>
          <a:p>
            <a:pPr lvl="3">
              <a:lnSpc>
                <a:spcPct val="110000"/>
              </a:lnSpc>
            </a:pPr>
            <a:r>
              <a:rPr lang="en-US" i="1" dirty="0"/>
              <a:t>CTFK, 2024 National Youth Tobacco Survey</a:t>
            </a:r>
          </a:p>
          <a:p>
            <a:pPr lvl="1">
              <a:lnSpc>
                <a:spcPct val="110000"/>
              </a:lnSpc>
            </a:pPr>
            <a:endParaRPr lang="en-US" sz="1500" dirty="0"/>
          </a:p>
          <a:p>
            <a:pPr lvl="1">
              <a:lnSpc>
                <a:spcPct val="110000"/>
              </a:lnSpc>
            </a:pPr>
            <a:endParaRPr lang="en-US" sz="1500" dirty="0"/>
          </a:p>
        </p:txBody>
      </p:sp>
    </p:spTree>
    <p:extLst>
      <p:ext uri="{BB962C8B-B14F-4D97-AF65-F5344CB8AC3E}">
        <p14:creationId xmlns:p14="http://schemas.microsoft.com/office/powerpoint/2010/main" val="1142528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9A0D8-E979-538A-88D4-7A4647D3BE65}"/>
              </a:ext>
            </a:extLst>
          </p:cNvPr>
          <p:cNvSpPr>
            <a:spLocks noGrp="1"/>
          </p:cNvSpPr>
          <p:nvPr>
            <p:ph type="title"/>
          </p:nvPr>
        </p:nvSpPr>
        <p:spPr/>
        <p:txBody>
          <a:bodyPr/>
          <a:lstStyle/>
          <a:p>
            <a:r>
              <a:rPr lang="en-US" dirty="0"/>
              <a:t>Health concerns – Vaping Products</a:t>
            </a:r>
          </a:p>
        </p:txBody>
      </p:sp>
      <p:sp>
        <p:nvSpPr>
          <p:cNvPr id="4" name="Text Placeholder 3">
            <a:extLst>
              <a:ext uri="{FF2B5EF4-FFF2-40B4-BE49-F238E27FC236}">
                <a16:creationId xmlns:a16="http://schemas.microsoft.com/office/drawing/2014/main" id="{94D280B9-10B0-3C13-E0C3-0DED17D7F885}"/>
              </a:ext>
            </a:extLst>
          </p:cNvPr>
          <p:cNvSpPr>
            <a:spLocks noGrp="1"/>
          </p:cNvSpPr>
          <p:nvPr>
            <p:ph type="body" sz="quarter" idx="13"/>
          </p:nvPr>
        </p:nvSpPr>
        <p:spPr/>
        <p:txBody>
          <a:bodyPr/>
          <a:lstStyle/>
          <a:p>
            <a:r>
              <a:rPr lang="en-US" dirty="0"/>
              <a:t>Youth use of nicotine in any form is unsafe.</a:t>
            </a:r>
          </a:p>
          <a:p>
            <a:pPr lvl="1"/>
            <a:r>
              <a:rPr lang="en-US" dirty="0"/>
              <a:t>Interferes with brain development, mental health, and long-term addiction risk. </a:t>
            </a:r>
            <a:r>
              <a:rPr lang="en-US" sz="1400" i="1" dirty="0"/>
              <a:t>(CDC)</a:t>
            </a:r>
          </a:p>
          <a:p>
            <a:r>
              <a:rPr lang="en-US" dirty="0"/>
              <a:t>Heats small particles of nicotine, metal and other substances. Not WATER VAPOR. </a:t>
            </a:r>
            <a:r>
              <a:rPr lang="en-US" sz="1400" i="1" dirty="0"/>
              <a:t>(</a:t>
            </a:r>
            <a:r>
              <a:rPr lang="en-US" sz="1400" i="1" dirty="0">
                <a:hlinkClick r:id="rId2"/>
              </a:rPr>
              <a:t>https://www.ncbi.nlm.nig.gov/books/NBK507163/?utm_</a:t>
            </a:r>
            <a:r>
              <a:rPr lang="en-US" sz="1400" i="1" dirty="0"/>
              <a:t>)</a:t>
            </a:r>
          </a:p>
          <a:p>
            <a:r>
              <a:rPr lang="en-US" dirty="0"/>
              <a:t>Produces chemicals which can cause lung and heart disease, including formaldehyde and acrolein. </a:t>
            </a:r>
            <a:r>
              <a:rPr lang="en-US" sz="1400" i="1" dirty="0"/>
              <a:t>(</a:t>
            </a:r>
            <a:r>
              <a:rPr lang="en-US" sz="1400" i="1" dirty="0">
                <a:hlinkClick r:id="rId3"/>
              </a:rPr>
              <a:t>https://www.cdc.gov/tobacco/e-cigarettes/health-effects.html</a:t>
            </a:r>
            <a:r>
              <a:rPr lang="en-US" sz="1400" i="1" dirty="0"/>
              <a:t>)</a:t>
            </a:r>
          </a:p>
          <a:p>
            <a:endParaRPr lang="en-US" dirty="0"/>
          </a:p>
          <a:p>
            <a:pPr marL="228600" lvl="1" indent="0">
              <a:buNone/>
            </a:pPr>
            <a:endParaRPr lang="en-US" dirty="0"/>
          </a:p>
        </p:txBody>
      </p:sp>
      <p:sp>
        <p:nvSpPr>
          <p:cNvPr id="5" name="Text Placeholder 4">
            <a:extLst>
              <a:ext uri="{FF2B5EF4-FFF2-40B4-BE49-F238E27FC236}">
                <a16:creationId xmlns:a16="http://schemas.microsoft.com/office/drawing/2014/main" id="{23F79A91-4509-C44A-BD6F-56E98113F682}"/>
              </a:ext>
            </a:extLst>
          </p:cNvPr>
          <p:cNvSpPr>
            <a:spLocks noGrp="1"/>
          </p:cNvSpPr>
          <p:nvPr>
            <p:ph type="body" sz="quarter" idx="14"/>
          </p:nvPr>
        </p:nvSpPr>
        <p:spPr/>
        <p:txBody>
          <a:bodyPr>
            <a:normAutofit lnSpcReduction="10000"/>
          </a:bodyPr>
          <a:lstStyle/>
          <a:p>
            <a:r>
              <a:rPr lang="en-US" dirty="0"/>
              <a:t>High nicotine levels and inaccurate labeling of actual amount of nicotine – can result in nicotine poisoning. </a:t>
            </a:r>
            <a:r>
              <a:rPr lang="en-US" sz="1400" i="1" dirty="0"/>
              <a:t>(</a:t>
            </a:r>
            <a:r>
              <a:rPr lang="en-US" sz="1400" i="1" dirty="0">
                <a:hlinkClick r:id="rId4"/>
              </a:rPr>
              <a:t>https://pubmed.ncbi.nlm.nigh.gov/38378209</a:t>
            </a:r>
            <a:r>
              <a:rPr lang="en-US" sz="1400" i="1" dirty="0"/>
              <a:t>)</a:t>
            </a:r>
          </a:p>
          <a:p>
            <a:r>
              <a:rPr lang="en-US" dirty="0"/>
              <a:t>Ultrafine particles are inhaled deep into lungs, sometimes resulting in EVALI, using either nicotine or THC. </a:t>
            </a:r>
            <a:r>
              <a:rPr lang="en-US" sz="1400" i="1" dirty="0"/>
              <a:t>(CDC)</a:t>
            </a:r>
          </a:p>
          <a:p>
            <a:r>
              <a:rPr lang="en-US" dirty="0"/>
              <a:t>Secondhand emissions contain nicotine, ultrafine particles, diacetyl, which is linked to lung disease, and benzene and heavy metals, found in car exhaust. </a:t>
            </a:r>
            <a:r>
              <a:rPr lang="en-US" sz="1400" i="1" dirty="0"/>
              <a:t>(</a:t>
            </a:r>
            <a:r>
              <a:rPr lang="en-US" sz="1400" i="1" dirty="0">
                <a:hlinkClick r:id="rId5"/>
              </a:rPr>
              <a:t>https://www.heart.org/en/news/2022/05/31/in-secondhand-vape-scientists-smell-risk?utm_</a:t>
            </a:r>
            <a:r>
              <a:rPr lang="en-US" sz="1400" i="1" dirty="0"/>
              <a:t>)</a:t>
            </a:r>
          </a:p>
          <a:p>
            <a:endParaRPr lang="en-US" dirty="0"/>
          </a:p>
        </p:txBody>
      </p:sp>
    </p:spTree>
    <p:extLst>
      <p:ext uri="{BB962C8B-B14F-4D97-AF65-F5344CB8AC3E}">
        <p14:creationId xmlns:p14="http://schemas.microsoft.com/office/powerpoint/2010/main" val="939637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159971F-EEB9-9A16-EBED-7BE69DF0F848}"/>
              </a:ext>
            </a:extLst>
          </p:cNvPr>
          <p:cNvSpPr>
            <a:spLocks noGrp="1"/>
          </p:cNvSpPr>
          <p:nvPr>
            <p:ph type="title"/>
          </p:nvPr>
        </p:nvSpPr>
        <p:spPr>
          <a:xfrm>
            <a:off x="429767" y="640079"/>
            <a:ext cx="4032505" cy="3621024"/>
          </a:xfrm>
        </p:spPr>
        <p:txBody>
          <a:bodyPr>
            <a:normAutofit fontScale="90000"/>
          </a:bodyPr>
          <a:lstStyle/>
          <a:p>
            <a:r>
              <a:rPr lang="en-US" sz="2200" dirty="0"/>
              <a:t>Where does that leave health inspectors?</a:t>
            </a:r>
            <a:br>
              <a:rPr lang="en-US" sz="2200" dirty="0"/>
            </a:br>
            <a:br>
              <a:rPr lang="en-US" sz="2400" dirty="0"/>
            </a:br>
            <a:r>
              <a:rPr lang="en-US" sz="2200" dirty="0"/>
              <a:t>“New” flavored products found every day in stores</a:t>
            </a:r>
            <a:br>
              <a:rPr lang="en-US" sz="2200" dirty="0"/>
            </a:br>
            <a:br>
              <a:rPr lang="en-US" sz="2200" dirty="0"/>
            </a:br>
            <a:r>
              <a:rPr lang="en-US" sz="2200" dirty="0"/>
              <a:t>sniff/taste test</a:t>
            </a:r>
            <a:br>
              <a:rPr lang="en-US" sz="2200" dirty="0"/>
            </a:br>
            <a:br>
              <a:rPr lang="en-US" sz="2200" dirty="0"/>
            </a:br>
            <a:r>
              <a:rPr lang="en-US" sz="2200" dirty="0">
                <a:highlight>
                  <a:srgbClr val="FFFF00"/>
                </a:highlight>
              </a:rPr>
              <a:t>but, Not authorized by FDA</a:t>
            </a:r>
            <a:br>
              <a:rPr lang="en-US" sz="2200" dirty="0"/>
            </a:br>
            <a:br>
              <a:rPr lang="en-US" sz="2400" dirty="0"/>
            </a:br>
            <a:endParaRPr lang="en-US" sz="2400" dirty="0"/>
          </a:p>
        </p:txBody>
      </p:sp>
      <p:pic>
        <p:nvPicPr>
          <p:cNvPr id="7" name="Content Placeholder 7" descr="A close-up of a letter&#10;&#10;AI-generated content may be incorrect.">
            <a:extLst>
              <a:ext uri="{FF2B5EF4-FFF2-40B4-BE49-F238E27FC236}">
                <a16:creationId xmlns:a16="http://schemas.microsoft.com/office/drawing/2014/main" id="{8CD99BC5-CC3A-1B23-C9BA-F8467834E335}"/>
              </a:ext>
            </a:extLst>
          </p:cNvPr>
          <p:cNvPicPr>
            <a:picLocks noGrp="1" noChangeAspect="1"/>
          </p:cNvPicPr>
          <p:nvPr>
            <p:ph sz="quarter" idx="13"/>
          </p:nvPr>
        </p:nvPicPr>
        <p:blipFill>
          <a:blip r:embed="rId2"/>
          <a:stretch>
            <a:fillRect/>
          </a:stretch>
        </p:blipFill>
        <p:spPr>
          <a:xfrm>
            <a:off x="5285764" y="398957"/>
            <a:ext cx="5080715" cy="6394360"/>
          </a:xfrm>
          <a:noFill/>
        </p:spPr>
      </p:pic>
      <mc:AlternateContent xmlns:mc="http://schemas.openxmlformats.org/markup-compatibility/2006" xmlns:p14="http://schemas.microsoft.com/office/powerpoint/2010/main">
        <mc:Choice Requires="p14">
          <p:contentPart p14:bwMode="auto" r:id="rId3">
            <p14:nvContentPartPr>
              <p14:cNvPr id="5" name="Ink 4">
                <a:extLst>
                  <a:ext uri="{FF2B5EF4-FFF2-40B4-BE49-F238E27FC236}">
                    <a16:creationId xmlns:a16="http://schemas.microsoft.com/office/drawing/2014/main" id="{1212BC52-555D-B184-9B36-70719BDFC437}"/>
                  </a:ext>
                </a:extLst>
              </p14:cNvPr>
              <p14:cNvContentPartPr/>
              <p14:nvPr/>
            </p14:nvContentPartPr>
            <p14:xfrm>
              <a:off x="5234404" y="2567686"/>
              <a:ext cx="2246400" cy="1704240"/>
            </p14:xfrm>
          </p:contentPart>
        </mc:Choice>
        <mc:Fallback xmlns="">
          <p:pic>
            <p:nvPicPr>
              <p:cNvPr id="5" name="Ink 4">
                <a:extLst>
                  <a:ext uri="{FF2B5EF4-FFF2-40B4-BE49-F238E27FC236}">
                    <a16:creationId xmlns:a16="http://schemas.microsoft.com/office/drawing/2014/main" id="{1212BC52-555D-B184-9B36-70719BDFC437}"/>
                  </a:ext>
                </a:extLst>
              </p:cNvPr>
              <p:cNvPicPr/>
              <p:nvPr/>
            </p:nvPicPr>
            <p:blipFill>
              <a:blip r:embed="rId4"/>
              <a:stretch>
                <a:fillRect/>
              </a:stretch>
            </p:blipFill>
            <p:spPr>
              <a:xfrm>
                <a:off x="5216404" y="2549686"/>
                <a:ext cx="2282040" cy="1739880"/>
              </a:xfrm>
              <a:prstGeom prst="rect">
                <a:avLst/>
              </a:prstGeom>
            </p:spPr>
          </p:pic>
        </mc:Fallback>
      </mc:AlternateContent>
    </p:spTree>
    <p:extLst>
      <p:ext uri="{BB962C8B-B14F-4D97-AF65-F5344CB8AC3E}">
        <p14:creationId xmlns:p14="http://schemas.microsoft.com/office/powerpoint/2010/main" val="36209178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1BDEC7A2-280E-ABFC-D4ED-FF2B5F3449AE}"/>
              </a:ext>
            </a:extLst>
          </p:cNvPr>
          <p:cNvSpPr>
            <a:spLocks noGrp="1"/>
          </p:cNvSpPr>
          <p:nvPr>
            <p:ph type="title"/>
          </p:nvPr>
        </p:nvSpPr>
        <p:spPr/>
        <p:txBody>
          <a:bodyPr>
            <a:normAutofit/>
          </a:bodyPr>
          <a:lstStyle/>
          <a:p>
            <a:pPr algn="ctr"/>
            <a:r>
              <a:rPr lang="en-US" sz="2800" dirty="0"/>
              <a:t>Letter from u.s. food &amp; drug administration dated 12/5/2025</a:t>
            </a:r>
          </a:p>
        </p:txBody>
      </p:sp>
      <p:pic>
        <p:nvPicPr>
          <p:cNvPr id="4" name="Content Placeholder 3" descr="A close-up of a document&#10;&#10;AI-generated content may be incorrect.">
            <a:extLst>
              <a:ext uri="{FF2B5EF4-FFF2-40B4-BE49-F238E27FC236}">
                <a16:creationId xmlns:a16="http://schemas.microsoft.com/office/drawing/2014/main" id="{3AAA7D4A-653F-6A1D-6CD3-1F8851FAE74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21304" y="1222088"/>
            <a:ext cx="7732295" cy="10006500"/>
          </a:xfrm>
        </p:spPr>
      </p:pic>
    </p:spTree>
    <p:extLst>
      <p:ext uri="{BB962C8B-B14F-4D97-AF65-F5344CB8AC3E}">
        <p14:creationId xmlns:p14="http://schemas.microsoft.com/office/powerpoint/2010/main" val="13308947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A74DA-309F-64ED-5C36-5D4DEF477ADC}"/>
              </a:ext>
            </a:extLst>
          </p:cNvPr>
          <p:cNvSpPr>
            <a:spLocks noGrp="1"/>
          </p:cNvSpPr>
          <p:nvPr>
            <p:ph type="title"/>
          </p:nvPr>
        </p:nvSpPr>
        <p:spPr/>
        <p:txBody>
          <a:bodyPr/>
          <a:lstStyle/>
          <a:p>
            <a:endParaRPr lang="en-US" dirty="0"/>
          </a:p>
        </p:txBody>
      </p:sp>
      <p:pic>
        <p:nvPicPr>
          <p:cNvPr id="5" name="Content Placeholder 4" descr="A close-up of a document&#10;&#10;AI-generated content may be incorrect.">
            <a:extLst>
              <a:ext uri="{FF2B5EF4-FFF2-40B4-BE49-F238E27FC236}">
                <a16:creationId xmlns:a16="http://schemas.microsoft.com/office/drawing/2014/main" id="{D359EA6E-93D7-6DC8-3A58-1B6D8246166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29768" y="417925"/>
            <a:ext cx="5406357" cy="6996463"/>
          </a:xfrm>
        </p:spPr>
      </p:pic>
      <p:pic>
        <p:nvPicPr>
          <p:cNvPr id="7" name="Picture 6" descr="A close-up of a document&#10;&#10;AI-generated content may be incorrect.">
            <a:extLst>
              <a:ext uri="{FF2B5EF4-FFF2-40B4-BE49-F238E27FC236}">
                <a16:creationId xmlns:a16="http://schemas.microsoft.com/office/drawing/2014/main" id="{52E8BBD9-306C-33B4-3E75-2095CC5DE9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92720" y="370629"/>
            <a:ext cx="5406357" cy="6789462"/>
          </a:xfrm>
          <a:prstGeom prst="rect">
            <a:avLst/>
          </a:prstGeom>
        </p:spPr>
      </p:pic>
    </p:spTree>
    <p:extLst>
      <p:ext uri="{BB962C8B-B14F-4D97-AF65-F5344CB8AC3E}">
        <p14:creationId xmlns:p14="http://schemas.microsoft.com/office/powerpoint/2010/main" val="15374113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B2503-4221-9188-D605-ED553C53C36E}"/>
              </a:ext>
            </a:extLst>
          </p:cNvPr>
          <p:cNvSpPr>
            <a:spLocks noGrp="1"/>
          </p:cNvSpPr>
          <p:nvPr>
            <p:ph type="title"/>
          </p:nvPr>
        </p:nvSpPr>
        <p:spPr/>
        <p:txBody>
          <a:bodyPr/>
          <a:lstStyle/>
          <a:p>
            <a:pPr algn="ctr"/>
            <a:r>
              <a:rPr lang="en-US" dirty="0"/>
              <a:t>Highlights from letter</a:t>
            </a:r>
          </a:p>
        </p:txBody>
      </p:sp>
      <p:sp>
        <p:nvSpPr>
          <p:cNvPr id="3" name="Content Placeholder 2">
            <a:extLst>
              <a:ext uri="{FF2B5EF4-FFF2-40B4-BE49-F238E27FC236}">
                <a16:creationId xmlns:a16="http://schemas.microsoft.com/office/drawing/2014/main" id="{8A89FF06-08F7-24E5-E1B5-134BB812CCC0}"/>
              </a:ext>
            </a:extLst>
          </p:cNvPr>
          <p:cNvSpPr>
            <a:spLocks noGrp="1"/>
          </p:cNvSpPr>
          <p:nvPr>
            <p:ph idx="1"/>
          </p:nvPr>
        </p:nvSpPr>
        <p:spPr/>
        <p:txBody>
          <a:bodyPr>
            <a:normAutofit lnSpcReduction="10000"/>
          </a:bodyPr>
          <a:lstStyle/>
          <a:p>
            <a:r>
              <a:rPr lang="en-US" dirty="0"/>
              <a:t>“A new tobacco product must have FDA authorization before it can be legally marketed in the United States . . .”</a:t>
            </a:r>
          </a:p>
          <a:p>
            <a:r>
              <a:rPr lang="en-US" dirty="0"/>
              <a:t>Only products with Marketing Granted Orders can be sold in the United States.</a:t>
            </a:r>
          </a:p>
          <a:p>
            <a:r>
              <a:rPr lang="en-US" dirty="0"/>
              <a:t>“Public resources are available to determine which products can be lawfully marketed in the U.S.”</a:t>
            </a:r>
          </a:p>
          <a:p>
            <a:r>
              <a:rPr lang="en-US" dirty="0"/>
              <a:t>“The pendency of an application does not create a legal safe harbor to sell that product.”</a:t>
            </a:r>
          </a:p>
          <a:p>
            <a:r>
              <a:rPr lang="en-US" dirty="0"/>
              <a:t>“I trust this information is useful to your organization in enforcing the requirements of the Commonwealth of Massachusetts.”</a:t>
            </a:r>
          </a:p>
          <a:p>
            <a:r>
              <a:rPr lang="en-US" dirty="0"/>
              <a:t>Signed by John Verbeten, Director, Office of Compliance and Enforcement, Center for Tobacco Products as the FDA.</a:t>
            </a:r>
          </a:p>
          <a:p>
            <a:r>
              <a:rPr lang="en-US" dirty="0"/>
              <a:t>Directed to Joan Hamlett, Director, Boards of Health Tobacco Control Alliance.</a:t>
            </a:r>
          </a:p>
          <a:p>
            <a:r>
              <a:rPr lang="en-US" dirty="0"/>
              <a:t>Cc” Cheryl Sbarra, Massachusetts Association of Health Boards</a:t>
            </a:r>
          </a:p>
        </p:txBody>
      </p:sp>
    </p:spTree>
    <p:extLst>
      <p:ext uri="{BB962C8B-B14F-4D97-AF65-F5344CB8AC3E}">
        <p14:creationId xmlns:p14="http://schemas.microsoft.com/office/powerpoint/2010/main" val="20880670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4264A4-60CA-4412-F473-CA075626AAE7}"/>
              </a:ext>
            </a:extLst>
          </p:cNvPr>
          <p:cNvSpPr>
            <a:spLocks noGrp="1"/>
          </p:cNvSpPr>
          <p:nvPr>
            <p:ph type="title"/>
          </p:nvPr>
        </p:nvSpPr>
        <p:spPr/>
        <p:txBody>
          <a:bodyPr/>
          <a:lstStyle/>
          <a:p>
            <a:endParaRPr lang="en-US" dirty="0"/>
          </a:p>
        </p:txBody>
      </p:sp>
      <p:sp>
        <p:nvSpPr>
          <p:cNvPr id="3" name="Text Placeholder 2">
            <a:extLst>
              <a:ext uri="{FF2B5EF4-FFF2-40B4-BE49-F238E27FC236}">
                <a16:creationId xmlns:a16="http://schemas.microsoft.com/office/drawing/2014/main" id="{D627750C-B725-0599-AB7F-0F78A79A4525}"/>
              </a:ext>
            </a:extLst>
          </p:cNvPr>
          <p:cNvSpPr>
            <a:spLocks noGrp="1"/>
          </p:cNvSpPr>
          <p:nvPr>
            <p:ph type="body" sz="quarter" idx="13"/>
          </p:nvPr>
        </p:nvSpPr>
        <p:spPr/>
        <p:txBody>
          <a:bodyPr/>
          <a:lstStyle/>
          <a:p>
            <a:endParaRPr lang="en-US" dirty="0"/>
          </a:p>
        </p:txBody>
      </p:sp>
      <p:sp>
        <p:nvSpPr>
          <p:cNvPr id="4" name="Text Placeholder 3">
            <a:extLst>
              <a:ext uri="{FF2B5EF4-FFF2-40B4-BE49-F238E27FC236}">
                <a16:creationId xmlns:a16="http://schemas.microsoft.com/office/drawing/2014/main" id="{3822E00B-802C-53DF-B7BF-DC5C19A69A7D}"/>
              </a:ext>
            </a:extLst>
          </p:cNvPr>
          <p:cNvSpPr>
            <a:spLocks noGrp="1"/>
          </p:cNvSpPr>
          <p:nvPr>
            <p:ph type="body" sz="quarter" idx="14"/>
          </p:nvPr>
        </p:nvSpPr>
        <p:spPr/>
        <p:txBody>
          <a:bodyPr/>
          <a:lstStyle/>
          <a:p>
            <a:endParaRPr lang="en-US" dirty="0"/>
          </a:p>
        </p:txBody>
      </p:sp>
      <p:pic>
        <p:nvPicPr>
          <p:cNvPr id="6" name="Picture 5" descr="A screenshot of a computer&#10;&#10;AI-generated content may be incorrect.">
            <a:extLst>
              <a:ext uri="{FF2B5EF4-FFF2-40B4-BE49-F238E27FC236}">
                <a16:creationId xmlns:a16="http://schemas.microsoft.com/office/drawing/2014/main" id="{49FB5CBC-149B-7BC1-46FE-DB0BE1FAE1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6971" y="0"/>
            <a:ext cx="11390416" cy="6845301"/>
          </a:xfrm>
          <a:prstGeom prst="rect">
            <a:avLst/>
          </a:prstGeom>
        </p:spPr>
      </p:pic>
    </p:spTree>
    <p:extLst>
      <p:ext uri="{BB962C8B-B14F-4D97-AF65-F5344CB8AC3E}">
        <p14:creationId xmlns:p14="http://schemas.microsoft.com/office/powerpoint/2010/main" val="12628374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A48C36-836C-0505-535F-2AA663D89754}"/>
              </a:ext>
            </a:extLst>
          </p:cNvPr>
          <p:cNvSpPr>
            <a:spLocks noGrp="1"/>
          </p:cNvSpPr>
          <p:nvPr>
            <p:ph type="title"/>
          </p:nvPr>
        </p:nvSpPr>
        <p:spPr/>
        <p:txBody>
          <a:bodyPr/>
          <a:lstStyle/>
          <a:p>
            <a:endParaRPr lang="en-US" dirty="0"/>
          </a:p>
        </p:txBody>
      </p:sp>
      <p:sp>
        <p:nvSpPr>
          <p:cNvPr id="3" name="Text Placeholder 2">
            <a:extLst>
              <a:ext uri="{FF2B5EF4-FFF2-40B4-BE49-F238E27FC236}">
                <a16:creationId xmlns:a16="http://schemas.microsoft.com/office/drawing/2014/main" id="{2EC90191-4BE6-0CC6-5FC1-519065E58258}"/>
              </a:ext>
            </a:extLst>
          </p:cNvPr>
          <p:cNvSpPr>
            <a:spLocks noGrp="1"/>
          </p:cNvSpPr>
          <p:nvPr>
            <p:ph type="body" sz="quarter" idx="13"/>
          </p:nvPr>
        </p:nvSpPr>
        <p:spPr/>
        <p:txBody>
          <a:bodyPr/>
          <a:lstStyle/>
          <a:p>
            <a:endParaRPr lang="en-US" dirty="0"/>
          </a:p>
        </p:txBody>
      </p:sp>
      <p:sp>
        <p:nvSpPr>
          <p:cNvPr id="4" name="Text Placeholder 3">
            <a:extLst>
              <a:ext uri="{FF2B5EF4-FFF2-40B4-BE49-F238E27FC236}">
                <a16:creationId xmlns:a16="http://schemas.microsoft.com/office/drawing/2014/main" id="{5003A037-B77B-56E7-4746-3BDCDC35BFED}"/>
              </a:ext>
            </a:extLst>
          </p:cNvPr>
          <p:cNvSpPr>
            <a:spLocks noGrp="1"/>
          </p:cNvSpPr>
          <p:nvPr>
            <p:ph type="body" sz="quarter" idx="14"/>
          </p:nvPr>
        </p:nvSpPr>
        <p:spPr/>
        <p:txBody>
          <a:bodyPr/>
          <a:lstStyle/>
          <a:p>
            <a:endParaRPr lang="en-US" dirty="0"/>
          </a:p>
        </p:txBody>
      </p:sp>
      <p:pic>
        <p:nvPicPr>
          <p:cNvPr id="6" name="Picture 5" descr="A screenshot of a computer&#10;&#10;AI-generated content may be incorrect.">
            <a:extLst>
              <a:ext uri="{FF2B5EF4-FFF2-40B4-BE49-F238E27FC236}">
                <a16:creationId xmlns:a16="http://schemas.microsoft.com/office/drawing/2014/main" id="{ED86BC74-A647-0AF5-3AC5-8AAF2615EB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6722" y="0"/>
            <a:ext cx="11758555" cy="6858000"/>
          </a:xfrm>
          <a:prstGeom prst="rect">
            <a:avLst/>
          </a:prstGeom>
        </p:spPr>
      </p:pic>
    </p:spTree>
    <p:extLst>
      <p:ext uri="{BB962C8B-B14F-4D97-AF65-F5344CB8AC3E}">
        <p14:creationId xmlns:p14="http://schemas.microsoft.com/office/powerpoint/2010/main" val="36140646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B2E1C3-18FE-9D0C-AE17-3081980C5566}"/>
              </a:ext>
            </a:extLst>
          </p:cNvPr>
          <p:cNvSpPr>
            <a:spLocks noGrp="1"/>
          </p:cNvSpPr>
          <p:nvPr>
            <p:ph type="title"/>
          </p:nvPr>
        </p:nvSpPr>
        <p:spPr/>
        <p:txBody>
          <a:bodyPr/>
          <a:lstStyle/>
          <a:p>
            <a:endParaRPr lang="en-US" dirty="0"/>
          </a:p>
        </p:txBody>
      </p:sp>
      <p:sp>
        <p:nvSpPr>
          <p:cNvPr id="3" name="Text Placeholder 2">
            <a:extLst>
              <a:ext uri="{FF2B5EF4-FFF2-40B4-BE49-F238E27FC236}">
                <a16:creationId xmlns:a16="http://schemas.microsoft.com/office/drawing/2014/main" id="{8F6FA08B-7A48-E66E-9A2A-C7979F695726}"/>
              </a:ext>
            </a:extLst>
          </p:cNvPr>
          <p:cNvSpPr>
            <a:spLocks noGrp="1"/>
          </p:cNvSpPr>
          <p:nvPr>
            <p:ph type="body" sz="quarter" idx="13"/>
          </p:nvPr>
        </p:nvSpPr>
        <p:spPr/>
        <p:txBody>
          <a:bodyPr/>
          <a:lstStyle/>
          <a:p>
            <a:endParaRPr lang="en-US" dirty="0"/>
          </a:p>
        </p:txBody>
      </p:sp>
      <p:sp>
        <p:nvSpPr>
          <p:cNvPr id="4" name="Text Placeholder 3">
            <a:extLst>
              <a:ext uri="{FF2B5EF4-FFF2-40B4-BE49-F238E27FC236}">
                <a16:creationId xmlns:a16="http://schemas.microsoft.com/office/drawing/2014/main" id="{1EE09F97-4F43-A5CA-4680-87445F803CDA}"/>
              </a:ext>
            </a:extLst>
          </p:cNvPr>
          <p:cNvSpPr>
            <a:spLocks noGrp="1"/>
          </p:cNvSpPr>
          <p:nvPr>
            <p:ph type="body" sz="quarter" idx="14"/>
          </p:nvPr>
        </p:nvSpPr>
        <p:spPr/>
        <p:txBody>
          <a:bodyPr/>
          <a:lstStyle/>
          <a:p>
            <a:endParaRPr lang="en-US" dirty="0"/>
          </a:p>
        </p:txBody>
      </p:sp>
      <p:pic>
        <p:nvPicPr>
          <p:cNvPr id="6" name="Picture 5" descr="A screenshot of a computer&#10;&#10;AI-generated content may be incorrect.">
            <a:extLst>
              <a:ext uri="{FF2B5EF4-FFF2-40B4-BE49-F238E27FC236}">
                <a16:creationId xmlns:a16="http://schemas.microsoft.com/office/drawing/2014/main" id="{F1CC3E74-FFD0-4F89-F806-38E924559F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371" y="0"/>
            <a:ext cx="11438861" cy="6895940"/>
          </a:xfrm>
          <a:prstGeom prst="rect">
            <a:avLst/>
          </a:prstGeom>
        </p:spPr>
      </p:pic>
    </p:spTree>
    <p:extLst>
      <p:ext uri="{BB962C8B-B14F-4D97-AF65-F5344CB8AC3E}">
        <p14:creationId xmlns:p14="http://schemas.microsoft.com/office/powerpoint/2010/main" val="2567406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6D48C3-42CA-3754-185E-0815A4BB122A}"/>
              </a:ext>
            </a:extLst>
          </p:cNvPr>
          <p:cNvSpPr>
            <a:spLocks noGrp="1"/>
          </p:cNvSpPr>
          <p:nvPr>
            <p:ph type="title"/>
          </p:nvPr>
        </p:nvSpPr>
        <p:spPr/>
        <p:txBody>
          <a:bodyPr>
            <a:normAutofit/>
          </a:bodyPr>
          <a:lstStyle/>
          <a:p>
            <a:pPr algn="ctr"/>
            <a:r>
              <a:rPr lang="en-US" dirty="0"/>
              <a:t>Products with marketing granted Orders</a:t>
            </a:r>
            <a:br>
              <a:rPr lang="en-US" dirty="0"/>
            </a:br>
            <a:r>
              <a:rPr lang="en-US" sz="2200" dirty="0"/>
              <a:t>as of 12/19/2025</a:t>
            </a:r>
          </a:p>
        </p:txBody>
      </p:sp>
      <p:sp>
        <p:nvSpPr>
          <p:cNvPr id="3" name="Content Placeholder 2">
            <a:extLst>
              <a:ext uri="{FF2B5EF4-FFF2-40B4-BE49-F238E27FC236}">
                <a16:creationId xmlns:a16="http://schemas.microsoft.com/office/drawing/2014/main" id="{53DEA18B-8660-9251-20F0-B19E02EABE51}"/>
              </a:ext>
            </a:extLst>
          </p:cNvPr>
          <p:cNvSpPr>
            <a:spLocks noGrp="1"/>
          </p:cNvSpPr>
          <p:nvPr>
            <p:ph type="body" sz="quarter" idx="13"/>
          </p:nvPr>
        </p:nvSpPr>
        <p:spPr>
          <a:xfrm>
            <a:off x="429767" y="1511683"/>
            <a:ext cx="5212208" cy="4284726"/>
          </a:xfrm>
        </p:spPr>
        <p:txBody>
          <a:bodyPr>
            <a:normAutofit/>
          </a:bodyPr>
          <a:lstStyle/>
          <a:p>
            <a:r>
              <a:rPr lang="en-US" sz="2000" dirty="0"/>
              <a:t>39 vapes:</a:t>
            </a:r>
          </a:p>
          <a:p>
            <a:pPr lvl="1"/>
            <a:r>
              <a:rPr lang="en-US" sz="2000" dirty="0"/>
              <a:t>Vuse</a:t>
            </a:r>
          </a:p>
          <a:p>
            <a:pPr lvl="1"/>
            <a:r>
              <a:rPr lang="en-US" sz="2000" dirty="0"/>
              <a:t>Juul</a:t>
            </a:r>
          </a:p>
          <a:p>
            <a:pPr lvl="1"/>
            <a:r>
              <a:rPr lang="en-US" sz="2000" dirty="0"/>
              <a:t>NJOY</a:t>
            </a:r>
          </a:p>
          <a:p>
            <a:pPr lvl="1"/>
            <a:r>
              <a:rPr lang="en-US" sz="2000" dirty="0"/>
              <a:t>Logic</a:t>
            </a:r>
          </a:p>
          <a:p>
            <a:r>
              <a:rPr lang="en-US" sz="2000" dirty="0"/>
              <a:t>Some are just the tanks and accessories.</a:t>
            </a:r>
          </a:p>
          <a:p>
            <a:r>
              <a:rPr lang="en-US" sz="2000" dirty="0">
                <a:highlight>
                  <a:srgbClr val="FFFF00"/>
                </a:highlight>
              </a:rPr>
              <a:t>At least 6 are flavored and cannot be sold in MA</a:t>
            </a:r>
          </a:p>
          <a:p>
            <a:pPr marL="228600" lvl="1" indent="0">
              <a:buNone/>
            </a:pPr>
            <a:endParaRPr lang="en-US" sz="2200" dirty="0"/>
          </a:p>
        </p:txBody>
      </p:sp>
      <p:sp>
        <p:nvSpPr>
          <p:cNvPr id="4" name="Text Placeholder 3">
            <a:extLst>
              <a:ext uri="{FF2B5EF4-FFF2-40B4-BE49-F238E27FC236}">
                <a16:creationId xmlns:a16="http://schemas.microsoft.com/office/drawing/2014/main" id="{FC88F06E-A16B-BDB0-B4AF-0E9C99343F2F}"/>
              </a:ext>
            </a:extLst>
          </p:cNvPr>
          <p:cNvSpPr>
            <a:spLocks noGrp="1"/>
          </p:cNvSpPr>
          <p:nvPr>
            <p:ph type="body" sz="quarter" idx="14"/>
          </p:nvPr>
        </p:nvSpPr>
        <p:spPr>
          <a:xfrm>
            <a:off x="6382384" y="1657030"/>
            <a:ext cx="5212208" cy="3504906"/>
          </a:xfrm>
        </p:spPr>
        <p:txBody>
          <a:bodyPr>
            <a:normAutofit/>
          </a:bodyPr>
          <a:lstStyle/>
          <a:p>
            <a:r>
              <a:rPr lang="en-US" sz="2000" dirty="0"/>
              <a:t>30 pouches:</a:t>
            </a:r>
          </a:p>
          <a:p>
            <a:pPr lvl="1"/>
            <a:r>
              <a:rPr lang="en-US" sz="2000" dirty="0"/>
              <a:t>on!</a:t>
            </a:r>
          </a:p>
          <a:p>
            <a:pPr lvl="1"/>
            <a:r>
              <a:rPr lang="en-US" sz="2000" dirty="0"/>
              <a:t>VERVE</a:t>
            </a:r>
          </a:p>
          <a:p>
            <a:pPr lvl="1"/>
            <a:r>
              <a:rPr lang="en-US" sz="2000" dirty="0"/>
              <a:t>ZYN</a:t>
            </a:r>
          </a:p>
          <a:p>
            <a:r>
              <a:rPr lang="en-US" sz="2000" dirty="0">
                <a:highlight>
                  <a:srgbClr val="FFFF00"/>
                </a:highlight>
              </a:rPr>
              <a:t>2 of them are labeled “tobacco” flavored. (on!)</a:t>
            </a:r>
          </a:p>
        </p:txBody>
      </p:sp>
    </p:spTree>
    <p:extLst>
      <p:ext uri="{BB962C8B-B14F-4D97-AF65-F5344CB8AC3E}">
        <p14:creationId xmlns:p14="http://schemas.microsoft.com/office/powerpoint/2010/main" val="19259626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87B9135-9699-BD45-12A7-B07B91CA1E44}"/>
              </a:ext>
            </a:extLst>
          </p:cNvPr>
          <p:cNvSpPr>
            <a:spLocks noGrp="1"/>
          </p:cNvSpPr>
          <p:nvPr>
            <p:ph type="title"/>
          </p:nvPr>
        </p:nvSpPr>
        <p:spPr/>
        <p:txBody>
          <a:bodyPr/>
          <a:lstStyle/>
          <a:p>
            <a:pPr algn="ctr"/>
            <a:r>
              <a:rPr lang="en-US" dirty="0"/>
              <a:t>Enforcement strategy moving forward</a:t>
            </a:r>
          </a:p>
        </p:txBody>
      </p:sp>
      <p:sp>
        <p:nvSpPr>
          <p:cNvPr id="6" name="Content Placeholder 5">
            <a:extLst>
              <a:ext uri="{FF2B5EF4-FFF2-40B4-BE49-F238E27FC236}">
                <a16:creationId xmlns:a16="http://schemas.microsoft.com/office/drawing/2014/main" id="{D4917B42-7DCE-7E67-AE6E-0ECC0BD8F339}"/>
              </a:ext>
            </a:extLst>
          </p:cNvPr>
          <p:cNvSpPr>
            <a:spLocks noGrp="1"/>
          </p:cNvSpPr>
          <p:nvPr>
            <p:ph idx="1"/>
          </p:nvPr>
        </p:nvSpPr>
        <p:spPr/>
        <p:txBody>
          <a:bodyPr>
            <a:normAutofit lnSpcReduction="10000"/>
          </a:bodyPr>
          <a:lstStyle/>
          <a:p>
            <a:r>
              <a:rPr lang="en-US" sz="2000" dirty="0"/>
              <a:t>MA local tobacco sales regulations require applicants to sign a statement affirming their responsibility to comply with all federal, state and local laws.</a:t>
            </a:r>
          </a:p>
          <a:p>
            <a:r>
              <a:rPr lang="en-US" sz="2000" dirty="0"/>
              <a:t>Marketing Granted Orders are one such federal requirement.</a:t>
            </a:r>
          </a:p>
          <a:p>
            <a:r>
              <a:rPr lang="en-US" sz="2000" dirty="0"/>
              <a:t>FDA currently mandates that only products with Marketing Granted Orders may be sold in the U.S.</a:t>
            </a:r>
          </a:p>
          <a:p>
            <a:r>
              <a:rPr lang="en-US" sz="2000" dirty="0"/>
              <a:t>We are not enforcing the FDA mandate, but rather we are enforcing one part of the local regulation that says applicants must comply with all federal, state and local requirements. </a:t>
            </a:r>
          </a:p>
          <a:p>
            <a:r>
              <a:rPr lang="en-US" sz="2000" dirty="0"/>
              <a:t>Remember that MA local tobacco sales regulations are more comprehensive than FDA requirements.  For example, MA prohibits flavored nicotine products. </a:t>
            </a:r>
          </a:p>
          <a:p>
            <a:r>
              <a:rPr lang="en-US" sz="2000" dirty="0">
                <a:highlight>
                  <a:srgbClr val="FFFF00"/>
                </a:highlight>
              </a:rPr>
              <a:t>Review this with your municipal attorney! </a:t>
            </a:r>
            <a:r>
              <a:rPr lang="en-US" sz="2000" u="sng" dirty="0"/>
              <a:t>Vapor Tech. Ass’n v. Wooten Docket No. 25CV00076-M-RJ, (E.D. NC 6/27/15 7/3/25) </a:t>
            </a:r>
          </a:p>
          <a:p>
            <a:endParaRPr lang="en-US" sz="2000" dirty="0"/>
          </a:p>
          <a:p>
            <a:pPr marL="0" indent="0">
              <a:buNone/>
            </a:pPr>
            <a:endParaRPr lang="en-US" sz="2000" dirty="0"/>
          </a:p>
          <a:p>
            <a:endParaRPr lang="en-US" sz="2000" dirty="0"/>
          </a:p>
        </p:txBody>
      </p:sp>
    </p:spTree>
    <p:extLst>
      <p:ext uri="{BB962C8B-B14F-4D97-AF65-F5344CB8AC3E}">
        <p14:creationId xmlns:p14="http://schemas.microsoft.com/office/powerpoint/2010/main" val="8924005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204F2-CD65-C801-D914-3345C5B8B86E}"/>
              </a:ext>
            </a:extLst>
          </p:cNvPr>
          <p:cNvSpPr>
            <a:spLocks noGrp="1"/>
          </p:cNvSpPr>
          <p:nvPr>
            <p:ph type="title"/>
          </p:nvPr>
        </p:nvSpPr>
        <p:spPr/>
        <p:txBody>
          <a:bodyPr/>
          <a:lstStyle/>
          <a:p>
            <a:pPr algn="ctr"/>
            <a:r>
              <a:rPr lang="en-US" dirty="0"/>
              <a:t>Next steps</a:t>
            </a:r>
          </a:p>
        </p:txBody>
      </p:sp>
      <p:sp>
        <p:nvSpPr>
          <p:cNvPr id="3" name="Content Placeholder 2">
            <a:extLst>
              <a:ext uri="{FF2B5EF4-FFF2-40B4-BE49-F238E27FC236}">
                <a16:creationId xmlns:a16="http://schemas.microsoft.com/office/drawing/2014/main" id="{82276DAC-BF9C-6C71-F13C-3F656BBBAF60}"/>
              </a:ext>
            </a:extLst>
          </p:cNvPr>
          <p:cNvSpPr>
            <a:spLocks noGrp="1"/>
          </p:cNvSpPr>
          <p:nvPr>
            <p:ph idx="1"/>
          </p:nvPr>
        </p:nvSpPr>
        <p:spPr/>
        <p:txBody>
          <a:bodyPr>
            <a:normAutofit/>
          </a:bodyPr>
          <a:lstStyle/>
          <a:p>
            <a:r>
              <a:rPr lang="en-US" sz="2000" dirty="0"/>
              <a:t>Template Guidance Document to share with Health Departments, Tobacco Control Collaboratives, municipal attorneys.</a:t>
            </a:r>
          </a:p>
          <a:p>
            <a:pPr lvl="1"/>
            <a:r>
              <a:rPr lang="en-US" sz="1800" dirty="0"/>
              <a:t>Suggested protocol</a:t>
            </a:r>
          </a:p>
          <a:p>
            <a:pPr lvl="1"/>
            <a:r>
              <a:rPr lang="en-US" sz="1800" dirty="0"/>
              <a:t>Notice to retailers</a:t>
            </a:r>
          </a:p>
          <a:p>
            <a:pPr lvl="2"/>
            <a:r>
              <a:rPr lang="en-US" sz="1600" dirty="0"/>
              <a:t>Written template drafted</a:t>
            </a:r>
          </a:p>
          <a:p>
            <a:pPr lvl="1"/>
            <a:r>
              <a:rPr lang="en-US" sz="1800" dirty="0"/>
              <a:t>Educational visits</a:t>
            </a:r>
          </a:p>
          <a:p>
            <a:pPr lvl="1"/>
            <a:r>
              <a:rPr lang="en-US" sz="1800" dirty="0"/>
              <a:t>Request removal of products without Marketing Granted Orders</a:t>
            </a:r>
          </a:p>
          <a:p>
            <a:pPr lvl="1"/>
            <a:r>
              <a:rPr lang="en-US" sz="1800" dirty="0"/>
              <a:t>Document products without Marketing Granted Orders if not removed at next visit</a:t>
            </a:r>
          </a:p>
          <a:p>
            <a:pPr lvl="1"/>
            <a:r>
              <a:rPr lang="en-US" sz="1800" dirty="0"/>
              <a:t>Report products without orders to the FDA illegal tobacco products portal</a:t>
            </a:r>
          </a:p>
          <a:p>
            <a:pPr lvl="1"/>
            <a:r>
              <a:rPr lang="en-US" sz="1800" dirty="0"/>
              <a:t>Report findings to board of health</a:t>
            </a:r>
          </a:p>
        </p:txBody>
      </p:sp>
    </p:spTree>
    <p:extLst>
      <p:ext uri="{BB962C8B-B14F-4D97-AF65-F5344CB8AC3E}">
        <p14:creationId xmlns:p14="http://schemas.microsoft.com/office/powerpoint/2010/main" val="629182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B82119-243C-2868-6169-46EC8FDC2490}"/>
              </a:ext>
            </a:extLst>
          </p:cNvPr>
          <p:cNvSpPr>
            <a:spLocks noGrp="1"/>
          </p:cNvSpPr>
          <p:nvPr>
            <p:ph type="title"/>
          </p:nvPr>
        </p:nvSpPr>
        <p:spPr/>
        <p:txBody>
          <a:bodyPr/>
          <a:lstStyle/>
          <a:p>
            <a:pPr algn="ctr"/>
            <a:r>
              <a:rPr lang="en-US" dirty="0"/>
              <a:t>Questions and contact information</a:t>
            </a:r>
          </a:p>
        </p:txBody>
      </p:sp>
      <p:sp>
        <p:nvSpPr>
          <p:cNvPr id="3" name="Content Placeholder 2">
            <a:extLst>
              <a:ext uri="{FF2B5EF4-FFF2-40B4-BE49-F238E27FC236}">
                <a16:creationId xmlns:a16="http://schemas.microsoft.com/office/drawing/2014/main" id="{748ED223-C4A1-A008-BDA8-C33E85DE2257}"/>
              </a:ext>
            </a:extLst>
          </p:cNvPr>
          <p:cNvSpPr>
            <a:spLocks noGrp="1"/>
          </p:cNvSpPr>
          <p:nvPr>
            <p:ph idx="1"/>
          </p:nvPr>
        </p:nvSpPr>
        <p:spPr/>
        <p:txBody>
          <a:bodyPr/>
          <a:lstStyle/>
          <a:p>
            <a:r>
              <a:rPr lang="en-US" dirty="0"/>
              <a:t>Cheryl Sbarra, Esq., Executive Director and Senior Staff Attorney, Massachusetts Association of Health Boards, </a:t>
            </a:r>
            <a:r>
              <a:rPr lang="en-US" dirty="0">
                <a:hlinkClick r:id="rId2"/>
              </a:rPr>
              <a:t>sbarra@mahb.org</a:t>
            </a:r>
            <a:endParaRPr lang="en-US" dirty="0"/>
          </a:p>
          <a:p>
            <a:r>
              <a:rPr lang="en-US" dirty="0"/>
              <a:t>Christopher Banthin, Esq., Program Manager, Public Health Advocacy Institute, </a:t>
            </a:r>
            <a:r>
              <a:rPr lang="en-US" dirty="0">
                <a:hlinkClick r:id="rId3"/>
              </a:rPr>
              <a:t>chrisbanthin@phaionline.org</a:t>
            </a:r>
            <a:endParaRPr lang="en-US" dirty="0"/>
          </a:p>
          <a:p>
            <a:r>
              <a:rPr lang="en-US" dirty="0"/>
              <a:t>Lisa Stevens-Goodnight, Esq., Tobacco Control Director, Massachusetts Municipal Association, </a:t>
            </a:r>
            <a:r>
              <a:rPr lang="en-US" dirty="0">
                <a:hlinkClick r:id="rId4"/>
              </a:rPr>
              <a:t>lstevensgoodnight@mma.org</a:t>
            </a:r>
            <a:endParaRPr lang="en-US" dirty="0"/>
          </a:p>
          <a:p>
            <a:r>
              <a:rPr lang="en-US" dirty="0"/>
              <a:t>Sarah McColgan, Tobacco Control Director, Massachusetts Health Officers Association, </a:t>
            </a:r>
            <a:r>
              <a:rPr lang="en-US" dirty="0">
                <a:hlinkClick r:id="rId5"/>
              </a:rPr>
              <a:t>smccolgan@mhoa.com</a:t>
            </a:r>
            <a:r>
              <a:rPr lang="en-US" dirty="0"/>
              <a:t> </a:t>
            </a:r>
          </a:p>
        </p:txBody>
      </p:sp>
    </p:spTree>
    <p:extLst>
      <p:ext uri="{BB962C8B-B14F-4D97-AF65-F5344CB8AC3E}">
        <p14:creationId xmlns:p14="http://schemas.microsoft.com/office/powerpoint/2010/main" val="839303903"/>
      </p:ext>
    </p:extLst>
  </p:cSld>
  <p:clrMapOvr>
    <a:masterClrMapping/>
  </p:clrMapOvr>
</p:sld>
</file>

<file path=ppt/theme/theme1.xml><?xml version="1.0" encoding="utf-8"?>
<a:theme xmlns:a="http://schemas.openxmlformats.org/drawingml/2006/main" name="Oasis">
  <a:themeElements>
    <a:clrScheme name="Oasis">
      <a:dk1>
        <a:srgbClr val="131313"/>
      </a:dk1>
      <a:lt1>
        <a:sysClr val="window" lastClr="FFFFFF"/>
      </a:lt1>
      <a:dk2>
        <a:srgbClr val="2D2A27"/>
      </a:dk2>
      <a:lt2>
        <a:srgbClr val="F0EBE6"/>
      </a:lt2>
      <a:accent1>
        <a:srgbClr val="9F7667"/>
      </a:accent1>
      <a:accent2>
        <a:srgbClr val="BE8856"/>
      </a:accent2>
      <a:accent3>
        <a:srgbClr val="BD9075"/>
      </a:accent3>
      <a:accent4>
        <a:srgbClr val="939081"/>
      </a:accent4>
      <a:accent5>
        <a:srgbClr val="A16D4C"/>
      </a:accent5>
      <a:accent6>
        <a:srgbClr val="8C8662"/>
      </a:accent6>
      <a:hlink>
        <a:srgbClr val="A57361"/>
      </a:hlink>
      <a:folHlink>
        <a:srgbClr val="8C8662"/>
      </a:folHlink>
    </a:clrScheme>
    <a:fontScheme name="Oasis Font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asis" id="{F87D57D1-6595-40EA-BD1E-F0C34D0EF910}" vid="{ECA7DBCD-4BC8-40F2-8EF4-7A6D942FA19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5309E377AA254458C29A40F413167EE" ma:contentTypeVersion="12" ma:contentTypeDescription="Create a new document." ma:contentTypeScope="" ma:versionID="20a6cf5b11aa2fe261a6d8ac341a3581">
  <xsd:schema xmlns:xsd="http://www.w3.org/2001/XMLSchema" xmlns:xs="http://www.w3.org/2001/XMLSchema" xmlns:p="http://schemas.microsoft.com/office/2006/metadata/properties" xmlns:ns2="18c49d88-7ca6-4988-8ab1-146965daeb69" xmlns:ns3="e907a35d-4802-40b1-b5d8-10754d32ba22" targetNamespace="http://schemas.microsoft.com/office/2006/metadata/properties" ma:root="true" ma:fieldsID="d892f0464a9adc2cddb14124b5ed7c15" ns2:_="" ns3:_="">
    <xsd:import namespace="18c49d88-7ca6-4988-8ab1-146965daeb69"/>
    <xsd:import namespace="e907a35d-4802-40b1-b5d8-10754d32ba2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8c49d88-7ca6-4988-8ab1-146965daeb6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5db82ec4-9786-4080-b752-cf8dcd1b2de6"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e907a35d-4802-40b1-b5d8-10754d32ba22"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d3691b3c-ef48-4b79-b6d8-db0313650fe8}" ma:internalName="TaxCatchAll" ma:showField="CatchAllData" ma:web="e907a35d-4802-40b1-b5d8-10754d32ba2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e907a35d-4802-40b1-b5d8-10754d32ba22" xsi:nil="true"/>
    <lcf76f155ced4ddcb4097134ff3c332f xmlns="18c49d88-7ca6-4988-8ab1-146965daeb6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A2129E6E-EEDA-4ED2-903A-8C584BA0A64C}"/>
</file>

<file path=customXml/itemProps2.xml><?xml version="1.0" encoding="utf-8"?>
<ds:datastoreItem xmlns:ds="http://schemas.openxmlformats.org/officeDocument/2006/customXml" ds:itemID="{B078B841-2544-4073-AFD5-FC185C21AF00}"/>
</file>

<file path=customXml/itemProps3.xml><?xml version="1.0" encoding="utf-8"?>
<ds:datastoreItem xmlns:ds="http://schemas.openxmlformats.org/officeDocument/2006/customXml" ds:itemID="{DB7A1EF4-28EF-4CEA-9526-61B46669C503}"/>
</file>

<file path=docProps/app.xml><?xml version="1.0" encoding="utf-8"?>
<Properties xmlns="http://schemas.openxmlformats.org/officeDocument/2006/extended-properties" xmlns:vt="http://schemas.openxmlformats.org/officeDocument/2006/docPropsVTypes">
  <TotalTime>383</TotalTime>
  <Words>1595</Words>
  <Application>Microsoft Office PowerPoint</Application>
  <PresentationFormat>Widescreen</PresentationFormat>
  <Paragraphs>147</Paragraphs>
  <Slides>23</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Aptos</vt:lpstr>
      <vt:lpstr>Arial</vt:lpstr>
      <vt:lpstr>Neue Haas Grotesk Text Pro</vt:lpstr>
      <vt:lpstr>Oasis</vt:lpstr>
      <vt:lpstr>Electronic Cigarettes and Oral Nicotine Pouches</vt:lpstr>
      <vt:lpstr>Disclaimer </vt:lpstr>
      <vt:lpstr>What are these products and why do we care?</vt:lpstr>
      <vt:lpstr>How to Use a Nicotine Pouch: “discreet and convenient design”</vt:lpstr>
      <vt:lpstr>How Popular Are They?</vt:lpstr>
      <vt:lpstr>Vast Majority are flavored</vt:lpstr>
      <vt:lpstr>Nicotine Strength Varies</vt:lpstr>
      <vt:lpstr>Health concerns – oral nicotine pouches</vt:lpstr>
      <vt:lpstr>Marketing Strategies</vt:lpstr>
      <vt:lpstr>Is Zyn the New Juul? A Cautionary Tale</vt:lpstr>
      <vt:lpstr>Vaping basics</vt:lpstr>
      <vt:lpstr>Health concerns – Vaping Products</vt:lpstr>
      <vt:lpstr>Where does that leave health inspectors?  “New” flavored products found every day in stores  sniff/taste test  but, Not authorized by FDA  </vt:lpstr>
      <vt:lpstr>Letter from u.s. food &amp; drug administration dated 12/5/2025</vt:lpstr>
      <vt:lpstr>PowerPoint Presentation</vt:lpstr>
      <vt:lpstr>Highlights from letter</vt:lpstr>
      <vt:lpstr>PowerPoint Presentation</vt:lpstr>
      <vt:lpstr>PowerPoint Presentation</vt:lpstr>
      <vt:lpstr>PowerPoint Presentation</vt:lpstr>
      <vt:lpstr>Products with marketing granted Orders as of 12/19/2025</vt:lpstr>
      <vt:lpstr>Enforcement strategy moving forward</vt:lpstr>
      <vt:lpstr>Next steps</vt:lpstr>
      <vt:lpstr>Questions and contact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Electronic Cigarettes and Oral Nicotine Pouches</dc:title>
  <dc:creator>Cheryl Sbarra</dc:creator>
  <cp:lastModifiedBy>Cheryl Sbarra</cp:lastModifiedBy>
  <cp:revision>21</cp:revision>
  <cp:lastPrinted>2026-01-05T16:56:13Z</cp:lastPrinted>
  <dcterms:created xsi:type="dcterms:W3CDTF">2025-12-31T19:34:24Z</dcterms:created>
  <dcterms:modified xsi:type="dcterms:W3CDTF">2026-01-06T16:07:19Z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0x010100F5309E377AA254458C29A40F413167EE</vt:lpwstr>
  </property>
</Properties>
</file>