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17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78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13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436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5/22/2025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5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5/22/2025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33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5/22/2025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35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85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01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2514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582347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20027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324087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09682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85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4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5AC6-C491-4585-A584-9CE2AF7D5500}" type="datetime1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81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33DBA2-15DE-7C0B-9687-3B72CBFCA3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18" b="461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E771BF-9232-48AC-2640-908EC1C45F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506" y="603315"/>
            <a:ext cx="5649211" cy="3685731"/>
          </a:xfrm>
        </p:spPr>
        <p:txBody>
          <a:bodyPr anchor="t">
            <a:normAutofit/>
          </a:bodyPr>
          <a:lstStyle/>
          <a:p>
            <a:pPr algn="l"/>
            <a:r>
              <a:rPr lang="en-US" sz="6600" b="1" dirty="0">
                <a:solidFill>
                  <a:schemeClr val="bg1"/>
                </a:solidFill>
              </a:rPr>
              <a:t>Warrant Article 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F574DF-78C2-CE24-2A36-8EAA7835D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507" y="4437176"/>
            <a:ext cx="4007587" cy="1290807"/>
          </a:xfrm>
        </p:spPr>
        <p:txBody>
          <a:bodyPr anchor="ctr">
            <a:normAutofit/>
          </a:bodyPr>
          <a:lstStyle/>
          <a:p>
            <a:pPr algn="l"/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259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0C912-D05B-41D9-9B66-1EDE00FB2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DC11C-E8E8-CC17-A547-FBAEF2E64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/>
              <a:t>This tobacco bylaw reads similar to our current regulations except for one major clause:</a:t>
            </a:r>
          </a:p>
          <a:p>
            <a:pPr lvl="3"/>
            <a:r>
              <a:rPr lang="en-US" sz="2400" dirty="0"/>
              <a:t>“Identification: Each person selling or distributing tobacco products, as defined herein, shall verify the age of the purchaser by means of a valid government-issued photographic identification containing the bearer’s date of birth that the purchaser was born </a:t>
            </a:r>
            <a:r>
              <a:rPr lang="en-US" sz="2400" b="1" dirty="0"/>
              <a:t>prior to 1/1/2004.</a:t>
            </a:r>
            <a:endParaRPr lang="en-US" sz="2400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750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0C9C2-6823-FD56-AF77-518E8372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700" dirty="0"/>
              <a:t>What does this mean?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82846-6061-BCB1-4B96-C3427800F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If this warrant article passes, you must be born </a:t>
            </a:r>
            <a:r>
              <a:rPr lang="en-US" sz="3200" b="1" dirty="0"/>
              <a:t>Before January 1</a:t>
            </a:r>
            <a:r>
              <a:rPr lang="en-US" sz="3200" b="1" baseline="30000" dirty="0"/>
              <a:t>st</a:t>
            </a:r>
            <a:r>
              <a:rPr lang="en-US" sz="3200" b="1" dirty="0"/>
              <a:t>, 2004</a:t>
            </a:r>
            <a:r>
              <a:rPr lang="en-US" sz="3200" dirty="0"/>
              <a:t> to legally purchase </a:t>
            </a:r>
            <a:r>
              <a:rPr lang="en-US" sz="3200" b="1" dirty="0"/>
              <a:t>any tobacco products </a:t>
            </a:r>
            <a:r>
              <a:rPr lang="en-US" sz="3200" dirty="0"/>
              <a:t>in the town of Bellingham.</a:t>
            </a:r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54639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60470-4FDB-09CD-9FEA-12537A309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Are any other towns passing similar legislation?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2DE49-2C82-4F50-3C37-F1E9A1FD89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Several other towns across the state have recently adopted similar policies, including:</a:t>
            </a:r>
          </a:p>
          <a:p>
            <a:pPr lvl="1"/>
            <a:r>
              <a:rPr lang="en-US" dirty="0"/>
              <a:t>Belchertown</a:t>
            </a:r>
          </a:p>
          <a:p>
            <a:pPr lvl="1"/>
            <a:r>
              <a:rPr lang="en-US" dirty="0"/>
              <a:t>Brookline</a:t>
            </a:r>
          </a:p>
          <a:p>
            <a:pPr lvl="1"/>
            <a:r>
              <a:rPr lang="en-US" dirty="0"/>
              <a:t>Chelsea</a:t>
            </a:r>
          </a:p>
          <a:p>
            <a:pPr lvl="1"/>
            <a:r>
              <a:rPr lang="en-US" dirty="0"/>
              <a:t>Concord</a:t>
            </a:r>
          </a:p>
          <a:p>
            <a:pPr lvl="1"/>
            <a:r>
              <a:rPr lang="en-US" dirty="0"/>
              <a:t>Malden</a:t>
            </a:r>
          </a:p>
          <a:p>
            <a:pPr lvl="1"/>
            <a:r>
              <a:rPr lang="en-US" dirty="0"/>
              <a:t>Manchester</a:t>
            </a:r>
          </a:p>
          <a:p>
            <a:pPr lvl="1"/>
            <a:r>
              <a:rPr lang="en-US" dirty="0"/>
              <a:t>Melrose</a:t>
            </a:r>
          </a:p>
          <a:p>
            <a:pPr lvl="1"/>
            <a:r>
              <a:rPr lang="en-US" dirty="0"/>
              <a:t>Needham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3DB2A2-AFB5-8511-894C-672C9B071C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dirty="0"/>
              <a:t>Newton</a:t>
            </a:r>
          </a:p>
          <a:p>
            <a:pPr lvl="1"/>
            <a:r>
              <a:rPr lang="en-US" dirty="0"/>
              <a:t>Pelham</a:t>
            </a:r>
          </a:p>
          <a:p>
            <a:pPr lvl="1"/>
            <a:r>
              <a:rPr lang="en-US" dirty="0"/>
              <a:t>Reading</a:t>
            </a:r>
          </a:p>
          <a:p>
            <a:pPr lvl="1"/>
            <a:r>
              <a:rPr lang="en-US" dirty="0"/>
              <a:t>Somerville</a:t>
            </a:r>
          </a:p>
          <a:p>
            <a:pPr lvl="1"/>
            <a:r>
              <a:rPr lang="en-US" dirty="0"/>
              <a:t>Stoneham</a:t>
            </a:r>
          </a:p>
          <a:p>
            <a:pPr lvl="1"/>
            <a:r>
              <a:rPr lang="en-US" dirty="0"/>
              <a:t>Wakefield</a:t>
            </a:r>
          </a:p>
          <a:p>
            <a:pPr lvl="1"/>
            <a:r>
              <a:rPr lang="en-US" dirty="0"/>
              <a:t>Winchester</a:t>
            </a:r>
          </a:p>
        </p:txBody>
      </p:sp>
    </p:spTree>
    <p:extLst>
      <p:ext uri="{BB962C8B-B14F-4D97-AF65-F5344CB8AC3E}">
        <p14:creationId xmlns:p14="http://schemas.microsoft.com/office/powerpoint/2010/main" val="1203611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7E254-D462-64D3-3ACE-FEB69CAEE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Important Clarifications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3DCE8-76B3-0DC8-5CB6-439DB1AD22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/>
          <a:lstStyle/>
          <a:p>
            <a:r>
              <a:rPr lang="en-US" sz="3200" dirty="0"/>
              <a:t>This is </a:t>
            </a:r>
            <a:r>
              <a:rPr lang="en-US" sz="3200" b="1" dirty="0"/>
              <a:t>NOT </a:t>
            </a:r>
            <a:r>
              <a:rPr lang="en-US" sz="3200" dirty="0"/>
              <a:t>a ban on the sale of tobacco products of any kind</a:t>
            </a:r>
          </a:p>
          <a:p>
            <a:endParaRPr lang="en-US" sz="3200" dirty="0"/>
          </a:p>
          <a:p>
            <a:r>
              <a:rPr lang="en-US" sz="3200" dirty="0"/>
              <a:t>This will </a:t>
            </a:r>
            <a:r>
              <a:rPr lang="en-US" sz="3200" b="1" dirty="0"/>
              <a:t>NOT </a:t>
            </a:r>
            <a:r>
              <a:rPr lang="en-US" sz="3200" dirty="0"/>
              <a:t>have an effect on the current population of smokers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38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CC818-EA0C-9D49-AD14-B43E060FF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143322" cy="1320800"/>
          </a:xfrm>
        </p:spPr>
        <p:txBody>
          <a:bodyPr>
            <a:noAutofit/>
          </a:bodyPr>
          <a:lstStyle/>
          <a:p>
            <a:r>
              <a:rPr lang="en-US" sz="6000" dirty="0"/>
              <a:t>What does my vote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EC7C2-EBF5-D266-BE2B-322D283D9C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“Yes” majority vote will pass the article, enacting the bylaw and changing the age for tobacco sales to “Must be born before 1/1/04”.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39BEDF-2707-D163-9685-10D3213937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“No” majority vote will result in the article being denied, and the age for tobacco sales will remain “Must be 21 years of age”.</a:t>
            </a:r>
          </a:p>
        </p:txBody>
      </p:sp>
    </p:spTree>
    <p:extLst>
      <p:ext uri="{BB962C8B-B14F-4D97-AF65-F5344CB8AC3E}">
        <p14:creationId xmlns:p14="http://schemas.microsoft.com/office/powerpoint/2010/main" val="42131837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107</TotalTime>
  <Words>230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Warrant Article 19</vt:lpstr>
      <vt:lpstr>What is it?</vt:lpstr>
      <vt:lpstr>What does this mean? </vt:lpstr>
      <vt:lpstr>Are any other towns passing similar legislation?</vt:lpstr>
      <vt:lpstr>Important Clarifications</vt:lpstr>
      <vt:lpstr>What does my vote mean?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Dylan Labonte</dc:creator>
  <cp:lastModifiedBy>Dylan Labonte</cp:lastModifiedBy>
  <cp:revision>1</cp:revision>
  <dcterms:created xsi:type="dcterms:W3CDTF">2025-05-22T12:53:26Z</dcterms:created>
  <dcterms:modified xsi:type="dcterms:W3CDTF">2025-05-22T14:40:47Z</dcterms:modified>
</cp:coreProperties>
</file>